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17"/>
  </p:notesMasterIdLst>
  <p:sldIdLst>
    <p:sldId id="449" r:id="rId2"/>
    <p:sldId id="451" r:id="rId3"/>
    <p:sldId id="419" r:id="rId4"/>
    <p:sldId id="427" r:id="rId5"/>
    <p:sldId id="425" r:id="rId6"/>
    <p:sldId id="428" r:id="rId7"/>
    <p:sldId id="403" r:id="rId8"/>
    <p:sldId id="411" r:id="rId9"/>
    <p:sldId id="454" r:id="rId10"/>
    <p:sldId id="402" r:id="rId11"/>
    <p:sldId id="416" r:id="rId12"/>
    <p:sldId id="415" r:id="rId13"/>
    <p:sldId id="417" r:id="rId14"/>
    <p:sldId id="453" r:id="rId15"/>
    <p:sldId id="443" r:id="rId16"/>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FFCC"/>
    <a:srgbClr val="FF9900"/>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95" autoAdjust="0"/>
    <p:restoredTop sz="94746" autoAdjust="0"/>
  </p:normalViewPr>
  <p:slideViewPr>
    <p:cSldViewPr>
      <p:cViewPr varScale="1">
        <p:scale>
          <a:sx n="65" d="100"/>
          <a:sy n="65" d="100"/>
        </p:scale>
        <p:origin x="-130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
          </a:p>
        </p:txBody>
      </p:sp>
      <p:sp>
        <p:nvSpPr>
          <p:cNvPr id="1126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1126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
          </a:p>
        </p:txBody>
      </p:sp>
      <p:sp>
        <p:nvSpPr>
          <p:cNvPr id="1126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3AFCB61-DD70-40F5-A70E-0C040C76A88D}"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CCAD7B2C-A7A3-4A75-9F51-F01B55F30F78}"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3EE9AF89-6421-4F62-ADD9-87A21D86619F}"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D6F1E2BE-C0A2-4AC2-B448-7001839D06C5}"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6759CF38-6A0A-4D5D-9E80-5CC2E99139FA}"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91F2B40D-8BEB-45E5-A09F-719510D08A3E}"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37F3E1F1-2417-4E76-9E23-325E4C3B3358}"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42F9598E-8B11-44C0-9CCC-9341B0288DF8}"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30B2BDCA-6BEB-405E-82C8-BF5A24D6331A}"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0AF9DA36-2FC9-4C31-B9B8-5000E53B2331}"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4E097723-ED04-4399-B3EF-877AB6A7D631}"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A991A45B-7FF4-4903-A5F5-517898E375D3}"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66">
            <a:alpha val="33000"/>
          </a:srgb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79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s-ES"/>
          </a:p>
        </p:txBody>
      </p:sp>
      <p:sp>
        <p:nvSpPr>
          <p:cNvPr id="279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s-ES"/>
          </a:p>
        </p:txBody>
      </p:sp>
      <p:sp>
        <p:nvSpPr>
          <p:cNvPr id="279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A5541DF-26C8-4528-A419-28C83F8FC5A4}"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8" Type="http://schemas.openxmlformats.org/officeDocument/2006/relationships/hyperlink" Target="http://www.misanfelipe.cl/wp-content/uploads/2010/04/juanito-y-el-libro14.jpg" TargetMode="External"/><Relationship Id="rId13" Type="http://schemas.openxmlformats.org/officeDocument/2006/relationships/image" Target="http://www.misanfelipe.cl/wp-content/uploads/2010/04/juanito-y-el-libro13-150x150.jpg" TargetMode="External"/><Relationship Id="rId18" Type="http://schemas.openxmlformats.org/officeDocument/2006/relationships/image" Target="../media/image14.jpeg"/><Relationship Id="rId26" Type="http://schemas.openxmlformats.org/officeDocument/2006/relationships/hyperlink" Target="http://www.misanfelipe.cl/wp-content/uploads/2010/04/juanito-y-el-libro8.jpg" TargetMode="External"/><Relationship Id="rId39" Type="http://schemas.openxmlformats.org/officeDocument/2006/relationships/image" Target="../media/image21.jpeg"/><Relationship Id="rId3" Type="http://schemas.openxmlformats.org/officeDocument/2006/relationships/image" Target="../media/image9.jpeg"/><Relationship Id="rId21" Type="http://schemas.openxmlformats.org/officeDocument/2006/relationships/image" Target="../media/image15.jpeg"/><Relationship Id="rId34" Type="http://schemas.openxmlformats.org/officeDocument/2006/relationships/image" Target="http://www.misanfelipe.cl/wp-content/uploads/2010/04/juanito-y-el-libro6-150x150.jpg" TargetMode="External"/><Relationship Id="rId42" Type="http://schemas.openxmlformats.org/officeDocument/2006/relationships/image" Target="../media/image22.jpeg"/><Relationship Id="rId7" Type="http://schemas.openxmlformats.org/officeDocument/2006/relationships/image" Target="http://www.misanfelipe.cl/wp-content/uploads/2010/04/juanito-y-el-libro15-150x150.jpg" TargetMode="External"/><Relationship Id="rId12" Type="http://schemas.openxmlformats.org/officeDocument/2006/relationships/image" Target="../media/image12.jpeg"/><Relationship Id="rId17" Type="http://schemas.openxmlformats.org/officeDocument/2006/relationships/hyperlink" Target="http://www.misanfelipe.cl/wp-content/uploads/2010/04/juanito-y-el-libro11.jpg" TargetMode="External"/><Relationship Id="rId25" Type="http://schemas.openxmlformats.org/officeDocument/2006/relationships/image" Target="http://www.misanfelipe.cl/wp-content/uploads/2010/04/juanito-y-el-libro9-150x150.jpg" TargetMode="External"/><Relationship Id="rId33" Type="http://schemas.openxmlformats.org/officeDocument/2006/relationships/image" Target="../media/image19.jpeg"/><Relationship Id="rId38" Type="http://schemas.openxmlformats.org/officeDocument/2006/relationships/hyperlink" Target="http://www.misanfelipe.cl/wp-content/uploads/2010/04/juanito-y-el-libro2.jpg" TargetMode="External"/><Relationship Id="rId2" Type="http://schemas.openxmlformats.org/officeDocument/2006/relationships/hyperlink" Target="http://www.misanfelipe.cl/wp-content/uploads/2010/04/juanito-y-el-libro16.jpg" TargetMode="External"/><Relationship Id="rId16" Type="http://schemas.openxmlformats.org/officeDocument/2006/relationships/image" Target="http://www.misanfelipe.cl/wp-content/uploads/2010/04/juanito-y-el-libro12-150x150.jpg" TargetMode="External"/><Relationship Id="rId20" Type="http://schemas.openxmlformats.org/officeDocument/2006/relationships/hyperlink" Target="http://www.misanfelipe.cl/wp-content/uploads/2010/04/juanito-y-el-libro10.jpg" TargetMode="External"/><Relationship Id="rId29" Type="http://schemas.openxmlformats.org/officeDocument/2006/relationships/hyperlink" Target="http://www.misanfelipe.cl/wp-content/uploads/2010/04/juanito-y-el-libro7.jpg" TargetMode="External"/><Relationship Id="rId41" Type="http://schemas.openxmlformats.org/officeDocument/2006/relationships/hyperlink" Target="http://www.misanfelipe.cl/wp-content/uploads/2010/04/juanito-y-el-libro1.jpg" TargetMode="External"/><Relationship Id="rId1" Type="http://schemas.openxmlformats.org/officeDocument/2006/relationships/slideLayout" Target="../slideLayouts/slideLayout2.xml"/><Relationship Id="rId6" Type="http://schemas.openxmlformats.org/officeDocument/2006/relationships/image" Target="../media/image10.jpeg"/><Relationship Id="rId11" Type="http://schemas.openxmlformats.org/officeDocument/2006/relationships/hyperlink" Target="http://www.misanfelipe.cl/wp-content/uploads/2010/04/juanito-y-el-libro13.jpg" TargetMode="External"/><Relationship Id="rId24" Type="http://schemas.openxmlformats.org/officeDocument/2006/relationships/image" Target="../media/image16.jpeg"/><Relationship Id="rId32" Type="http://schemas.openxmlformats.org/officeDocument/2006/relationships/hyperlink" Target="http://www.misanfelipe.cl/wp-content/uploads/2010/04/juanito-y-el-libro6.jpg" TargetMode="External"/><Relationship Id="rId37" Type="http://schemas.openxmlformats.org/officeDocument/2006/relationships/image" Target="http://www.misanfelipe.cl/wp-content/uploads/2010/04/juanito-y-el-libro3-150x150.jpg" TargetMode="External"/><Relationship Id="rId40" Type="http://schemas.openxmlformats.org/officeDocument/2006/relationships/image" Target="http://www.misanfelipe.cl/wp-content/uploads/2010/04/juanito-y-el-libro2-150x150.jpg" TargetMode="External"/><Relationship Id="rId5" Type="http://schemas.openxmlformats.org/officeDocument/2006/relationships/hyperlink" Target="http://www.misanfelipe.cl/wp-content/uploads/2010/04/juanito-y-el-libro15.jpg" TargetMode="External"/><Relationship Id="rId15" Type="http://schemas.openxmlformats.org/officeDocument/2006/relationships/image" Target="../media/image13.jpeg"/><Relationship Id="rId23" Type="http://schemas.openxmlformats.org/officeDocument/2006/relationships/hyperlink" Target="http://www.misanfelipe.cl/wp-content/uploads/2010/04/juanito-y-el-libro9.jpg" TargetMode="External"/><Relationship Id="rId28" Type="http://schemas.openxmlformats.org/officeDocument/2006/relationships/image" Target="http://www.misanfelipe.cl/wp-content/uploads/2010/04/juanito-y-el-libro8-150x150.jpg" TargetMode="External"/><Relationship Id="rId36" Type="http://schemas.openxmlformats.org/officeDocument/2006/relationships/image" Target="../media/image20.jpeg"/><Relationship Id="rId10" Type="http://schemas.openxmlformats.org/officeDocument/2006/relationships/image" Target="http://www.misanfelipe.cl/wp-content/uploads/2010/04/juanito-y-el-libro14-150x150.jpg" TargetMode="External"/><Relationship Id="rId19" Type="http://schemas.openxmlformats.org/officeDocument/2006/relationships/image" Target="http://www.misanfelipe.cl/wp-content/uploads/2010/04/juanito-y-el-libro11-150x150.jpg" TargetMode="External"/><Relationship Id="rId31" Type="http://schemas.openxmlformats.org/officeDocument/2006/relationships/image" Target="http://www.misanfelipe.cl/wp-content/uploads/2010/04/juanito-y-el-libro7-150x150.jpg" TargetMode="External"/><Relationship Id="rId44" Type="http://schemas.openxmlformats.org/officeDocument/2006/relationships/image" Target="../media/image1.jpeg"/><Relationship Id="rId4" Type="http://schemas.openxmlformats.org/officeDocument/2006/relationships/image" Target="http://www.misanfelipe.cl/wp-content/uploads/2010/04/juanito-y-el-libro16-150x150.jpg" TargetMode="External"/><Relationship Id="rId9" Type="http://schemas.openxmlformats.org/officeDocument/2006/relationships/image" Target="../media/image11.jpeg"/><Relationship Id="rId14" Type="http://schemas.openxmlformats.org/officeDocument/2006/relationships/hyperlink" Target="http://www.misanfelipe.cl/wp-content/uploads/2010/04/juanito-y-el-libro12.jpg" TargetMode="External"/><Relationship Id="rId22" Type="http://schemas.openxmlformats.org/officeDocument/2006/relationships/image" Target="http://www.misanfelipe.cl/wp-content/uploads/2010/04/juanito-y-el-libro10-150x150.jpg" TargetMode="External"/><Relationship Id="rId27" Type="http://schemas.openxmlformats.org/officeDocument/2006/relationships/image" Target="../media/image17.jpeg"/><Relationship Id="rId30" Type="http://schemas.openxmlformats.org/officeDocument/2006/relationships/image" Target="../media/image18.jpeg"/><Relationship Id="rId35" Type="http://schemas.openxmlformats.org/officeDocument/2006/relationships/hyperlink" Target="http://www.misanfelipe.cl/wp-content/uploads/2010/04/juanito-y-el-libro3.jpg" TargetMode="External"/><Relationship Id="rId43" Type="http://schemas.openxmlformats.org/officeDocument/2006/relationships/image" Target="http://www.misanfelipe.cl/wp-content/uploads/2010/04/juanito-y-el-libro1-150x150.jpg"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27.jpeg"/><Relationship Id="rId3" Type="http://schemas.openxmlformats.org/officeDocument/2006/relationships/image" Target="../media/image24.png"/><Relationship Id="rId7" Type="http://schemas.openxmlformats.org/officeDocument/2006/relationships/hyperlink" Target="http://images.google.cl/imgres?imgurl=http://bligoo.com/media/users/0/38747/images/logo_Protectora.jpg&amp;imgrefurl=http://www.bligoo.com/tag/estapasando&amp;reverse=true&amp;usg=__ZhW4lXjxcXecH3thNUk06mTftKk=&amp;h=539&amp;w=606&amp;sz=34&amp;hl=es&amp;start=1&amp;sig2=S16phyQzBQxD4xNcaUHHiQ&amp;um=1&amp;tbnid=DZgKBwBGXZdbTM:&amp;tbnh=121&amp;tbnw=136&amp;prev=/images?q=LOGO+protectora+de+la+infancia&amp;hl=es&amp;rlz=1T4ADBR_esCL315CL317&amp;sa=N&amp;um=1&amp;ei=3lsiS8fQM5K1tgf9p8HKBw" TargetMode="External"/><Relationship Id="rId2" Type="http://schemas.openxmlformats.org/officeDocument/2006/relationships/image" Target="../media/image23.jpeg"/><Relationship Id="rId1" Type="http://schemas.openxmlformats.org/officeDocument/2006/relationships/slideLayout" Target="../slideLayouts/slideLayout7.xml"/><Relationship Id="rId6" Type="http://schemas.openxmlformats.org/officeDocument/2006/relationships/image" Target="../media/image26.jpeg"/><Relationship Id="rId11" Type="http://schemas.openxmlformats.org/officeDocument/2006/relationships/image" Target="../media/image1.jpeg"/><Relationship Id="rId5" Type="http://schemas.openxmlformats.org/officeDocument/2006/relationships/hyperlink" Target="http://images.google.cl/imgres?imgurl=http://www.blogcoba.cl/media/users/2/100007/coba_files/Image/CNCA%20LOGO.jpg&amp;imgrefurl=http://www.blogcoba.cl/content/view/1748/Se-extiende-plazo-para-postular-al-Comite-Consultivo-Regional-del-Consejo-Regional-de-la-Cultura-y-las-Artes.html&amp;usg=__HqjYeREA5ItFLcsePB10799nrxk=&amp;h=182&amp;w=200&amp;sz=9&amp;hl=es&amp;start=17&amp;sig2=C_9__Xr5R_hrqFdnB3gG_Q&amp;um=1&amp;tbnid=55lXUjYc-JZ_QM:&amp;tbnh=95&amp;tbnw=104&amp;prev=/images?q=logo+consejo+de+la+cultura&amp;hl=es&amp;rlz=1T4ADBR_esCL315CL317&amp;sa=N&amp;um=1&amp;ei=-FwiS7-IB4-VtgeMjPD-Cw" TargetMode="External"/><Relationship Id="rId10" Type="http://schemas.openxmlformats.org/officeDocument/2006/relationships/image" Target="../media/image29.jpeg"/><Relationship Id="rId4" Type="http://schemas.openxmlformats.org/officeDocument/2006/relationships/image" Target="../media/image25.jpeg"/><Relationship Id="rId9" Type="http://schemas.openxmlformats.org/officeDocument/2006/relationships/image" Target="../media/image28.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contacto@manucultura.c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manucultura.cl/obra-teatro-juanito-y-el-libr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manucultura.cl-zancudo.jpg"/>
          <p:cNvPicPr>
            <a:picLocks noChangeAspect="1"/>
          </p:cNvPicPr>
          <p:nvPr/>
        </p:nvPicPr>
        <p:blipFill>
          <a:blip r:embed="rId2" cstate="print"/>
          <a:stretch>
            <a:fillRect/>
          </a:stretch>
        </p:blipFill>
        <p:spPr>
          <a:xfrm>
            <a:off x="1115616" y="1916832"/>
            <a:ext cx="7040783" cy="3168352"/>
          </a:xfrm>
          <a:prstGeom prst="rect">
            <a:avLst/>
          </a:prstGeom>
        </p:spPr>
      </p:pic>
    </p:spTree>
  </p:cSld>
  <p:clrMapOvr>
    <a:masterClrMapping/>
  </p:clrMapOvr>
  <p:transition advTm="44000">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6"/>
          <p:cNvSpPr>
            <a:spLocks noChangeArrowheads="1"/>
          </p:cNvSpPr>
          <p:nvPr/>
        </p:nvSpPr>
        <p:spPr bwMode="auto">
          <a:xfrm>
            <a:off x="251520" y="4941168"/>
            <a:ext cx="8642350" cy="1625600"/>
          </a:xfrm>
          <a:prstGeom prst="rect">
            <a:avLst/>
          </a:prstGeom>
          <a:noFill/>
          <a:ln w="9525">
            <a:noFill/>
            <a:miter lim="800000"/>
            <a:headEnd/>
            <a:tailEnd/>
          </a:ln>
        </p:spPr>
        <p:txBody>
          <a:bodyPr>
            <a:spAutoFit/>
          </a:bodyPr>
          <a:lstStyle/>
          <a:p>
            <a:pPr algn="ctr">
              <a:lnSpc>
                <a:spcPct val="140000"/>
              </a:lnSpc>
              <a:spcBef>
                <a:spcPct val="50000"/>
              </a:spcBef>
            </a:pPr>
            <a:r>
              <a:rPr lang="es-CL" sz="2400" dirty="0">
                <a:latin typeface="Garamond" pitchFamily="18" charset="0"/>
              </a:rPr>
              <a:t>Su abuela con quien vive, vela a cada instante que a él nada le falte y se preocupa de llevarlo en brazos todas las noches desde el computador, en donde se queda dormido jugando, hasta la cama de Juanito.</a:t>
            </a:r>
          </a:p>
        </p:txBody>
      </p:sp>
      <p:pic>
        <p:nvPicPr>
          <p:cNvPr id="7" name="6 Imagen" descr="manucultura.cl-zancudo.jpg"/>
          <p:cNvPicPr>
            <a:picLocks noChangeAspect="1"/>
          </p:cNvPicPr>
          <p:nvPr/>
        </p:nvPicPr>
        <p:blipFill>
          <a:blip r:embed="rId2" cstate="print"/>
          <a:stretch>
            <a:fillRect/>
          </a:stretch>
        </p:blipFill>
        <p:spPr>
          <a:xfrm>
            <a:off x="2555776" y="476672"/>
            <a:ext cx="3744416" cy="1684987"/>
          </a:xfrm>
          <a:prstGeom prst="rect">
            <a:avLst/>
          </a:prstGeom>
        </p:spPr>
      </p:pic>
      <p:pic>
        <p:nvPicPr>
          <p:cNvPr id="7170" name="Picture 2" descr="Juanito y el Libro – Teatro Losotros"/>
          <p:cNvPicPr>
            <a:picLocks noChangeAspect="1" noChangeArrowheads="1"/>
          </p:cNvPicPr>
          <p:nvPr/>
        </p:nvPicPr>
        <p:blipFill>
          <a:blip r:embed="rId3" cstate="print"/>
          <a:srcRect/>
          <a:stretch>
            <a:fillRect/>
          </a:stretch>
        </p:blipFill>
        <p:spPr bwMode="auto">
          <a:xfrm>
            <a:off x="467544" y="2636912"/>
            <a:ext cx="3744416" cy="1976219"/>
          </a:xfrm>
          <a:prstGeom prst="rect">
            <a:avLst/>
          </a:prstGeom>
          <a:noFill/>
        </p:spPr>
      </p:pic>
      <p:pic>
        <p:nvPicPr>
          <p:cNvPr id="7174" name="Picture 6" descr="Juanito y el Libro – Teatro Losotros"/>
          <p:cNvPicPr>
            <a:picLocks noChangeAspect="1" noChangeArrowheads="1"/>
          </p:cNvPicPr>
          <p:nvPr/>
        </p:nvPicPr>
        <p:blipFill>
          <a:blip r:embed="rId4" cstate="print"/>
          <a:srcRect/>
          <a:stretch>
            <a:fillRect/>
          </a:stretch>
        </p:blipFill>
        <p:spPr bwMode="auto">
          <a:xfrm>
            <a:off x="4716016" y="2636912"/>
            <a:ext cx="3820214" cy="2016224"/>
          </a:xfrm>
          <a:prstGeom prst="rect">
            <a:avLst/>
          </a:prstGeom>
          <a:noFill/>
        </p:spPr>
      </p:pic>
    </p:spTree>
  </p:cSld>
  <p:clrMapOvr>
    <a:masterClrMapping/>
  </p:clrMapOvr>
  <p:transition advTm="44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p:cNvSpPr>
            <a:spLocks noChangeArrowheads="1"/>
          </p:cNvSpPr>
          <p:nvPr/>
        </p:nvSpPr>
        <p:spPr bwMode="auto">
          <a:xfrm>
            <a:off x="323850" y="2565400"/>
            <a:ext cx="8537575" cy="2647950"/>
          </a:xfrm>
          <a:prstGeom prst="rect">
            <a:avLst/>
          </a:prstGeom>
          <a:noFill/>
          <a:ln w="9525">
            <a:noFill/>
            <a:miter lim="800000"/>
            <a:headEnd/>
            <a:tailEnd/>
          </a:ln>
        </p:spPr>
        <p:txBody>
          <a:bodyPr>
            <a:spAutoFit/>
          </a:bodyPr>
          <a:lstStyle/>
          <a:p>
            <a:pPr algn="ctr">
              <a:lnSpc>
                <a:spcPct val="140000"/>
              </a:lnSpc>
            </a:pPr>
            <a:r>
              <a:rPr lang="es-CL" sz="2400">
                <a:latin typeface="Garamond" pitchFamily="18" charset="0"/>
              </a:rPr>
              <a:t>Una noche la abuelita decide poner un libro debajo la de almohada de su nieto para ver si durante el sueño se le pega algo de esos hermosos conocimientos que entregan los libros. Es así como durante noche Juanito vive un aventura fantástica, llena de aventuras y de seres increíbles para él…</a:t>
            </a:r>
            <a:endParaRPr lang="es-ES" sz="2400">
              <a:latin typeface="Garamond" pitchFamily="18" charset="0"/>
            </a:endParaRPr>
          </a:p>
        </p:txBody>
      </p:sp>
      <p:pic>
        <p:nvPicPr>
          <p:cNvPr id="6" name="5 Imagen" descr="manucultura.cl-zancudo.jpg"/>
          <p:cNvPicPr>
            <a:picLocks noChangeAspect="1"/>
          </p:cNvPicPr>
          <p:nvPr/>
        </p:nvPicPr>
        <p:blipFill>
          <a:blip r:embed="rId2" cstate="print"/>
          <a:stretch>
            <a:fillRect/>
          </a:stretch>
        </p:blipFill>
        <p:spPr>
          <a:xfrm>
            <a:off x="2555776" y="476672"/>
            <a:ext cx="3744416" cy="1684987"/>
          </a:xfrm>
          <a:prstGeom prst="rect">
            <a:avLst/>
          </a:prstGeom>
        </p:spPr>
      </p:pic>
    </p:spTree>
  </p:cSld>
  <p:clrMapOvr>
    <a:masterClrMapping/>
  </p:clrMapOvr>
  <p:transition advTm="44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5"/>
          <p:cNvSpPr>
            <a:spLocks noChangeArrowheads="1"/>
          </p:cNvSpPr>
          <p:nvPr/>
        </p:nvSpPr>
        <p:spPr bwMode="auto">
          <a:xfrm>
            <a:off x="1258888" y="1700213"/>
            <a:ext cx="6175375" cy="3159125"/>
          </a:xfrm>
          <a:prstGeom prst="rect">
            <a:avLst/>
          </a:prstGeom>
          <a:noFill/>
          <a:ln w="9525">
            <a:noFill/>
            <a:miter lim="800000"/>
            <a:headEnd/>
            <a:tailEnd/>
          </a:ln>
        </p:spPr>
        <p:txBody>
          <a:bodyPr>
            <a:spAutoFit/>
          </a:bodyPr>
          <a:lstStyle/>
          <a:p>
            <a:pPr algn="ctr">
              <a:lnSpc>
                <a:spcPct val="140000"/>
              </a:lnSpc>
            </a:pPr>
            <a:endParaRPr lang="es-CL" sz="2400">
              <a:latin typeface="Garamond" pitchFamily="18" charset="0"/>
            </a:endParaRPr>
          </a:p>
          <a:p>
            <a:pPr algn="ctr">
              <a:lnSpc>
                <a:spcPct val="140000"/>
              </a:lnSpc>
            </a:pPr>
            <a:r>
              <a:rPr lang="es-CL" sz="2400">
                <a:latin typeface="Garamond" pitchFamily="18" charset="0"/>
              </a:rPr>
              <a:t>… que le van enseñando la importancia de la lectura, de las bibliotecas, la imaginación y de tantas otras cosas que hacen que Juanito comprenda lo entretenido, bello e importante que es leer. </a:t>
            </a:r>
            <a:endParaRPr lang="es-ES" sz="2400">
              <a:latin typeface="Garamond" pitchFamily="18" charset="0"/>
            </a:endParaRPr>
          </a:p>
        </p:txBody>
      </p:sp>
      <p:pic>
        <p:nvPicPr>
          <p:cNvPr id="6" name="5 Imagen" descr="manucultura.cl-zancudo.jpg"/>
          <p:cNvPicPr>
            <a:picLocks noChangeAspect="1"/>
          </p:cNvPicPr>
          <p:nvPr/>
        </p:nvPicPr>
        <p:blipFill>
          <a:blip r:embed="rId2" cstate="print"/>
          <a:stretch>
            <a:fillRect/>
          </a:stretch>
        </p:blipFill>
        <p:spPr>
          <a:xfrm>
            <a:off x="2555776" y="476672"/>
            <a:ext cx="3744416" cy="1684987"/>
          </a:xfrm>
          <a:prstGeom prst="rect">
            <a:avLst/>
          </a:prstGeom>
        </p:spPr>
      </p:pic>
      <p:pic>
        <p:nvPicPr>
          <p:cNvPr id="5122" name="Picture 2" descr="Juanito y el Libro – Teatro Losotros"/>
          <p:cNvPicPr>
            <a:picLocks noChangeAspect="1" noChangeArrowheads="1"/>
          </p:cNvPicPr>
          <p:nvPr/>
        </p:nvPicPr>
        <p:blipFill>
          <a:blip r:embed="rId3" cstate="print"/>
          <a:srcRect/>
          <a:stretch>
            <a:fillRect/>
          </a:stretch>
        </p:blipFill>
        <p:spPr bwMode="auto">
          <a:xfrm>
            <a:off x="323528" y="4691140"/>
            <a:ext cx="3384376" cy="1786199"/>
          </a:xfrm>
          <a:prstGeom prst="rect">
            <a:avLst/>
          </a:prstGeom>
          <a:noFill/>
        </p:spPr>
      </p:pic>
      <p:pic>
        <p:nvPicPr>
          <p:cNvPr id="5126" name="Picture 6" descr="Juanito y el Libro – Teatro Losotros"/>
          <p:cNvPicPr>
            <a:picLocks noChangeAspect="1" noChangeArrowheads="1"/>
          </p:cNvPicPr>
          <p:nvPr/>
        </p:nvPicPr>
        <p:blipFill>
          <a:blip r:embed="rId4" cstate="print"/>
          <a:srcRect/>
          <a:stretch>
            <a:fillRect/>
          </a:stretch>
        </p:blipFill>
        <p:spPr bwMode="auto">
          <a:xfrm>
            <a:off x="5220072" y="4725144"/>
            <a:ext cx="3312368" cy="1748195"/>
          </a:xfrm>
          <a:prstGeom prst="rect">
            <a:avLst/>
          </a:prstGeom>
          <a:noFill/>
        </p:spPr>
      </p:pic>
    </p:spTree>
  </p:cSld>
  <p:clrMapOvr>
    <a:masterClrMapping/>
  </p:clrMapOvr>
  <p:transition advTm="44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1" name="Picture 24" descr="http://www.misanfelipe.cl/wp-content/uploads/2010/04/juanito-y-el-libro16-150x150.jpg">
            <a:hlinkClick r:id="rId2" tooltip="&quot;juanito y el libro16&quot;"/>
          </p:cNvPr>
          <p:cNvPicPr>
            <a:picLocks noChangeAspect="1" noChangeArrowheads="1"/>
          </p:cNvPicPr>
          <p:nvPr/>
        </p:nvPicPr>
        <p:blipFill>
          <a:blip r:embed="rId3" r:link="rId4" cstate="print"/>
          <a:srcRect/>
          <a:stretch>
            <a:fillRect/>
          </a:stretch>
        </p:blipFill>
        <p:spPr bwMode="auto">
          <a:xfrm>
            <a:off x="0" y="-10313988"/>
            <a:ext cx="1428750" cy="1428750"/>
          </a:xfrm>
          <a:prstGeom prst="rect">
            <a:avLst/>
          </a:prstGeom>
          <a:noFill/>
          <a:ln w="9525">
            <a:noFill/>
            <a:miter lim="800000"/>
            <a:headEnd/>
            <a:tailEnd/>
          </a:ln>
        </p:spPr>
      </p:pic>
      <p:pic>
        <p:nvPicPr>
          <p:cNvPr id="12292" name="Picture 23" descr="http://www.misanfelipe.cl/wp-content/uploads/2010/04/juanito-y-el-libro15-150x150.jpg">
            <a:hlinkClick r:id="rId5" tooltip="&quot;juanito y el libro15&quot;"/>
          </p:cNvPr>
          <p:cNvPicPr>
            <a:picLocks noChangeAspect="1" noChangeArrowheads="1"/>
          </p:cNvPicPr>
          <p:nvPr/>
        </p:nvPicPr>
        <p:blipFill>
          <a:blip r:embed="rId6" r:link="rId7" cstate="print"/>
          <a:srcRect/>
          <a:stretch>
            <a:fillRect/>
          </a:stretch>
        </p:blipFill>
        <p:spPr bwMode="auto">
          <a:xfrm>
            <a:off x="0" y="-8885238"/>
            <a:ext cx="1428750" cy="1428750"/>
          </a:xfrm>
          <a:prstGeom prst="rect">
            <a:avLst/>
          </a:prstGeom>
          <a:noFill/>
          <a:ln w="9525">
            <a:noFill/>
            <a:miter lim="800000"/>
            <a:headEnd/>
            <a:tailEnd/>
          </a:ln>
        </p:spPr>
      </p:pic>
      <p:pic>
        <p:nvPicPr>
          <p:cNvPr id="12293" name="Picture 22" descr="http://www.misanfelipe.cl/wp-content/uploads/2010/04/juanito-y-el-libro14-150x150.jpg">
            <a:hlinkClick r:id="rId8" tooltip="&quot;juanito y el libro14&quot;"/>
          </p:cNvPr>
          <p:cNvPicPr>
            <a:picLocks noChangeAspect="1" noChangeArrowheads="1"/>
          </p:cNvPicPr>
          <p:nvPr/>
        </p:nvPicPr>
        <p:blipFill>
          <a:blip r:embed="rId9" r:link="rId10" cstate="print"/>
          <a:srcRect/>
          <a:stretch>
            <a:fillRect/>
          </a:stretch>
        </p:blipFill>
        <p:spPr bwMode="auto">
          <a:xfrm>
            <a:off x="0" y="-7456488"/>
            <a:ext cx="1428750" cy="1428750"/>
          </a:xfrm>
          <a:prstGeom prst="rect">
            <a:avLst/>
          </a:prstGeom>
          <a:noFill/>
          <a:ln w="9525">
            <a:noFill/>
            <a:miter lim="800000"/>
            <a:headEnd/>
            <a:tailEnd/>
          </a:ln>
        </p:spPr>
      </p:pic>
      <p:pic>
        <p:nvPicPr>
          <p:cNvPr id="12294" name="Picture 21" descr="http://www.misanfelipe.cl/wp-content/uploads/2010/04/juanito-y-el-libro13-150x150.jpg">
            <a:hlinkClick r:id="rId11" tooltip="&quot;juanito y el libro13&quot;"/>
          </p:cNvPr>
          <p:cNvPicPr>
            <a:picLocks noChangeAspect="1" noChangeArrowheads="1"/>
          </p:cNvPicPr>
          <p:nvPr/>
        </p:nvPicPr>
        <p:blipFill>
          <a:blip r:embed="rId12" r:link="rId13" cstate="print"/>
          <a:srcRect/>
          <a:stretch>
            <a:fillRect/>
          </a:stretch>
        </p:blipFill>
        <p:spPr bwMode="auto">
          <a:xfrm>
            <a:off x="0" y="-5387975"/>
            <a:ext cx="1428750" cy="1428750"/>
          </a:xfrm>
          <a:prstGeom prst="rect">
            <a:avLst/>
          </a:prstGeom>
          <a:noFill/>
          <a:ln w="9525">
            <a:noFill/>
            <a:miter lim="800000"/>
            <a:headEnd/>
            <a:tailEnd/>
          </a:ln>
        </p:spPr>
      </p:pic>
      <p:pic>
        <p:nvPicPr>
          <p:cNvPr id="12295" name="Picture 20" descr="http://www.misanfelipe.cl/wp-content/uploads/2010/04/juanito-y-el-libro12-150x150.jpg">
            <a:hlinkClick r:id="rId14" tooltip="&quot;juanito y el libro12&quot;"/>
          </p:cNvPr>
          <p:cNvPicPr>
            <a:picLocks noChangeAspect="1" noChangeArrowheads="1"/>
          </p:cNvPicPr>
          <p:nvPr/>
        </p:nvPicPr>
        <p:blipFill>
          <a:blip r:embed="rId15" r:link="rId16" cstate="print"/>
          <a:srcRect/>
          <a:stretch>
            <a:fillRect/>
          </a:stretch>
        </p:blipFill>
        <p:spPr bwMode="auto">
          <a:xfrm>
            <a:off x="0" y="-3959225"/>
            <a:ext cx="1428750" cy="1428750"/>
          </a:xfrm>
          <a:prstGeom prst="rect">
            <a:avLst/>
          </a:prstGeom>
          <a:noFill/>
          <a:ln w="9525">
            <a:noFill/>
            <a:miter lim="800000"/>
            <a:headEnd/>
            <a:tailEnd/>
          </a:ln>
        </p:spPr>
      </p:pic>
      <p:pic>
        <p:nvPicPr>
          <p:cNvPr id="12296" name="Picture 19" descr="http://www.misanfelipe.cl/wp-content/uploads/2010/04/juanito-y-el-libro11-150x150.jpg">
            <a:hlinkClick r:id="rId17" tooltip="&quot;juanito y el libro11&quot;"/>
          </p:cNvPr>
          <p:cNvPicPr>
            <a:picLocks noChangeAspect="1" noChangeArrowheads="1"/>
          </p:cNvPicPr>
          <p:nvPr/>
        </p:nvPicPr>
        <p:blipFill>
          <a:blip r:embed="rId18" r:link="rId19" cstate="print"/>
          <a:srcRect/>
          <a:stretch>
            <a:fillRect/>
          </a:stretch>
        </p:blipFill>
        <p:spPr bwMode="auto">
          <a:xfrm>
            <a:off x="0" y="-2530475"/>
            <a:ext cx="1428750" cy="1428750"/>
          </a:xfrm>
          <a:prstGeom prst="rect">
            <a:avLst/>
          </a:prstGeom>
          <a:noFill/>
          <a:ln w="9525">
            <a:noFill/>
            <a:miter lim="800000"/>
            <a:headEnd/>
            <a:tailEnd/>
          </a:ln>
        </p:spPr>
      </p:pic>
      <p:pic>
        <p:nvPicPr>
          <p:cNvPr id="12297" name="Picture 18" descr="http://www.misanfelipe.cl/wp-content/uploads/2010/04/juanito-y-el-libro10-150x150.jpg">
            <a:hlinkClick r:id="rId20" tooltip="&quot;juanito y el libro10&quot;"/>
          </p:cNvPr>
          <p:cNvPicPr>
            <a:picLocks noChangeAspect="1" noChangeArrowheads="1"/>
          </p:cNvPicPr>
          <p:nvPr/>
        </p:nvPicPr>
        <p:blipFill>
          <a:blip r:embed="rId21" r:link="rId22" cstate="print"/>
          <a:srcRect/>
          <a:stretch>
            <a:fillRect/>
          </a:stretch>
        </p:blipFill>
        <p:spPr bwMode="auto">
          <a:xfrm>
            <a:off x="4716463" y="2276475"/>
            <a:ext cx="1944687" cy="1944688"/>
          </a:xfrm>
          <a:prstGeom prst="rect">
            <a:avLst/>
          </a:prstGeom>
          <a:noFill/>
          <a:ln w="9525">
            <a:solidFill>
              <a:schemeClr val="tx1"/>
            </a:solidFill>
            <a:miter lim="800000"/>
            <a:headEnd/>
            <a:tailEnd/>
          </a:ln>
        </p:spPr>
      </p:pic>
      <p:pic>
        <p:nvPicPr>
          <p:cNvPr id="12298" name="Picture 17" descr="http://www.misanfelipe.cl/wp-content/uploads/2010/04/juanito-y-el-libro9-150x150.jpg">
            <a:hlinkClick r:id="rId23" tooltip="&quot;juanito y el libro9&quot;"/>
          </p:cNvPr>
          <p:cNvPicPr>
            <a:picLocks noChangeAspect="1" noChangeArrowheads="1"/>
          </p:cNvPicPr>
          <p:nvPr/>
        </p:nvPicPr>
        <p:blipFill>
          <a:blip r:embed="rId24" r:link="rId25" cstate="print"/>
          <a:srcRect/>
          <a:stretch>
            <a:fillRect/>
          </a:stretch>
        </p:blipFill>
        <p:spPr bwMode="auto">
          <a:xfrm>
            <a:off x="468313" y="4437063"/>
            <a:ext cx="1944687" cy="1944687"/>
          </a:xfrm>
          <a:prstGeom prst="rect">
            <a:avLst/>
          </a:prstGeom>
          <a:noFill/>
          <a:ln w="9525">
            <a:solidFill>
              <a:schemeClr val="tx1"/>
            </a:solidFill>
            <a:miter lim="800000"/>
            <a:headEnd/>
            <a:tailEnd/>
          </a:ln>
        </p:spPr>
      </p:pic>
      <p:pic>
        <p:nvPicPr>
          <p:cNvPr id="12299" name="Picture 16" descr="http://www.misanfelipe.cl/wp-content/uploads/2010/04/juanito-y-el-libro8-150x150.jpg">
            <a:hlinkClick r:id="rId26" tooltip="&quot;juanito y el libro8&quot;"/>
          </p:cNvPr>
          <p:cNvPicPr>
            <a:picLocks noChangeAspect="1" noChangeArrowheads="1"/>
          </p:cNvPicPr>
          <p:nvPr/>
        </p:nvPicPr>
        <p:blipFill>
          <a:blip r:embed="rId27" r:link="rId28" cstate="print"/>
          <a:srcRect/>
          <a:stretch>
            <a:fillRect/>
          </a:stretch>
        </p:blipFill>
        <p:spPr bwMode="auto">
          <a:xfrm>
            <a:off x="2555875" y="4437063"/>
            <a:ext cx="1944688" cy="1944687"/>
          </a:xfrm>
          <a:prstGeom prst="rect">
            <a:avLst/>
          </a:prstGeom>
          <a:noFill/>
          <a:ln w="9525">
            <a:solidFill>
              <a:schemeClr val="tx1"/>
            </a:solidFill>
            <a:miter lim="800000"/>
            <a:headEnd/>
            <a:tailEnd/>
          </a:ln>
        </p:spPr>
      </p:pic>
      <p:pic>
        <p:nvPicPr>
          <p:cNvPr id="12300" name="Picture 15" descr="http://www.misanfelipe.cl/wp-content/uploads/2010/04/juanito-y-el-libro7-150x150.jpg">
            <a:hlinkClick r:id="rId29" tooltip="&quot;juanito y el libro7&quot;"/>
          </p:cNvPr>
          <p:cNvPicPr>
            <a:picLocks noChangeAspect="1" noChangeArrowheads="1"/>
          </p:cNvPicPr>
          <p:nvPr/>
        </p:nvPicPr>
        <p:blipFill>
          <a:blip r:embed="rId30" r:link="rId31" cstate="print"/>
          <a:srcRect/>
          <a:stretch>
            <a:fillRect/>
          </a:stretch>
        </p:blipFill>
        <p:spPr bwMode="auto">
          <a:xfrm>
            <a:off x="4716016" y="4437112"/>
            <a:ext cx="1916832" cy="1916832"/>
          </a:xfrm>
          <a:prstGeom prst="rect">
            <a:avLst/>
          </a:prstGeom>
          <a:noFill/>
          <a:ln w="9525">
            <a:solidFill>
              <a:schemeClr val="tx1"/>
            </a:solidFill>
            <a:miter lim="800000"/>
            <a:headEnd/>
            <a:tailEnd/>
          </a:ln>
        </p:spPr>
      </p:pic>
      <p:pic>
        <p:nvPicPr>
          <p:cNvPr id="12301" name="Picture 14" descr="http://www.misanfelipe.cl/wp-content/uploads/2010/04/juanito-y-el-libro6-150x150.jpg">
            <a:hlinkClick r:id="rId32" tooltip="&quot;juanito y el libro6&quot;"/>
          </p:cNvPr>
          <p:cNvPicPr>
            <a:picLocks noChangeAspect="1" noChangeArrowheads="1"/>
          </p:cNvPicPr>
          <p:nvPr/>
        </p:nvPicPr>
        <p:blipFill>
          <a:blip r:embed="rId33" r:link="rId34" cstate="print"/>
          <a:srcRect/>
          <a:stretch>
            <a:fillRect/>
          </a:stretch>
        </p:blipFill>
        <p:spPr bwMode="auto">
          <a:xfrm>
            <a:off x="6804025" y="4437063"/>
            <a:ext cx="1944688" cy="1944687"/>
          </a:xfrm>
          <a:prstGeom prst="rect">
            <a:avLst/>
          </a:prstGeom>
          <a:noFill/>
          <a:ln w="9525">
            <a:solidFill>
              <a:schemeClr val="tx1"/>
            </a:solidFill>
            <a:miter lim="800000"/>
            <a:headEnd/>
            <a:tailEnd/>
          </a:ln>
        </p:spPr>
      </p:pic>
      <p:pic>
        <p:nvPicPr>
          <p:cNvPr id="12302" name="Picture 11" descr="http://www.misanfelipe.cl/wp-content/uploads/2010/04/juanito-y-el-libro3-150x150.jpg">
            <a:hlinkClick r:id="rId35" tooltip="&quot;juanito y el libro3&quot;"/>
          </p:cNvPr>
          <p:cNvPicPr>
            <a:picLocks noChangeAspect="1" noChangeArrowheads="1"/>
          </p:cNvPicPr>
          <p:nvPr/>
        </p:nvPicPr>
        <p:blipFill>
          <a:blip r:embed="rId36" r:link="rId37" cstate="print"/>
          <a:srcRect/>
          <a:stretch>
            <a:fillRect/>
          </a:stretch>
        </p:blipFill>
        <p:spPr bwMode="auto">
          <a:xfrm>
            <a:off x="6804025" y="2205038"/>
            <a:ext cx="1944688" cy="1944687"/>
          </a:xfrm>
          <a:prstGeom prst="rect">
            <a:avLst/>
          </a:prstGeom>
          <a:noFill/>
          <a:ln w="9525">
            <a:solidFill>
              <a:schemeClr val="tx1"/>
            </a:solidFill>
            <a:miter lim="800000"/>
            <a:headEnd/>
            <a:tailEnd/>
          </a:ln>
        </p:spPr>
      </p:pic>
      <p:pic>
        <p:nvPicPr>
          <p:cNvPr id="12303" name="Picture 10" descr="http://www.misanfelipe.cl/wp-content/uploads/2010/04/juanito-y-el-libro2-150x150.jpg">
            <a:hlinkClick r:id="rId38" tooltip="&quot;juanito y el libro2&quot;"/>
          </p:cNvPr>
          <p:cNvPicPr>
            <a:picLocks noChangeAspect="1" noChangeArrowheads="1"/>
          </p:cNvPicPr>
          <p:nvPr/>
        </p:nvPicPr>
        <p:blipFill>
          <a:blip r:embed="rId39" r:link="rId40" cstate="print"/>
          <a:srcRect/>
          <a:stretch>
            <a:fillRect/>
          </a:stretch>
        </p:blipFill>
        <p:spPr bwMode="auto">
          <a:xfrm>
            <a:off x="468313" y="2276475"/>
            <a:ext cx="1944687" cy="1944688"/>
          </a:xfrm>
          <a:prstGeom prst="rect">
            <a:avLst/>
          </a:prstGeom>
          <a:noFill/>
          <a:ln w="9525">
            <a:solidFill>
              <a:schemeClr val="tx1"/>
            </a:solidFill>
            <a:miter lim="800000"/>
            <a:headEnd/>
            <a:tailEnd/>
          </a:ln>
        </p:spPr>
      </p:pic>
      <p:pic>
        <p:nvPicPr>
          <p:cNvPr id="12304" name="Picture 9" descr="http://www.misanfelipe.cl/wp-content/uploads/2010/04/juanito-y-el-libro1-150x150.jpg">
            <a:hlinkClick r:id="rId41" tooltip="&quot;juanito y el libro1&quot;"/>
          </p:cNvPr>
          <p:cNvPicPr>
            <a:picLocks noChangeAspect="1" noChangeArrowheads="1"/>
          </p:cNvPicPr>
          <p:nvPr/>
        </p:nvPicPr>
        <p:blipFill>
          <a:blip r:embed="rId42" r:link="rId43" cstate="print"/>
          <a:srcRect/>
          <a:stretch>
            <a:fillRect/>
          </a:stretch>
        </p:blipFill>
        <p:spPr bwMode="auto">
          <a:xfrm>
            <a:off x="2555875" y="2276475"/>
            <a:ext cx="1944688" cy="1944688"/>
          </a:xfrm>
          <a:prstGeom prst="rect">
            <a:avLst/>
          </a:prstGeom>
          <a:noFill/>
          <a:ln w="9525">
            <a:solidFill>
              <a:schemeClr val="tx1"/>
            </a:solidFill>
            <a:miter lim="800000"/>
            <a:headEnd/>
            <a:tailEnd/>
          </a:ln>
        </p:spPr>
      </p:pic>
      <p:sp>
        <p:nvSpPr>
          <p:cNvPr id="12305" name="Rectangle 25"/>
          <p:cNvSpPr>
            <a:spLocks noChangeArrowheads="1"/>
          </p:cNvSpPr>
          <p:nvPr/>
        </p:nvSpPr>
        <p:spPr bwMode="auto">
          <a:xfrm>
            <a:off x="0" y="-10313988"/>
            <a:ext cx="9144000" cy="0"/>
          </a:xfrm>
          <a:prstGeom prst="rect">
            <a:avLst/>
          </a:prstGeom>
          <a:noFill/>
          <a:ln w="9525">
            <a:noFill/>
            <a:miter lim="800000"/>
            <a:headEnd/>
            <a:tailEnd/>
          </a:ln>
        </p:spPr>
        <p:txBody>
          <a:bodyPr wrap="none" anchor="ctr">
            <a:spAutoFit/>
          </a:bodyPr>
          <a:lstStyle/>
          <a:p>
            <a:endParaRPr lang="es-ES"/>
          </a:p>
        </p:txBody>
      </p:sp>
      <p:sp>
        <p:nvSpPr>
          <p:cNvPr id="12306" name="Rectangle 26"/>
          <p:cNvSpPr>
            <a:spLocks noChangeArrowheads="1"/>
          </p:cNvSpPr>
          <p:nvPr/>
        </p:nvSpPr>
        <p:spPr bwMode="auto">
          <a:xfrm>
            <a:off x="0" y="-8885238"/>
            <a:ext cx="9144000" cy="0"/>
          </a:xfrm>
          <a:prstGeom prst="rect">
            <a:avLst/>
          </a:prstGeom>
          <a:noFill/>
          <a:ln w="9525">
            <a:noFill/>
            <a:miter lim="800000"/>
            <a:headEnd/>
            <a:tailEnd/>
          </a:ln>
        </p:spPr>
        <p:txBody>
          <a:bodyPr wrap="none" anchor="ctr">
            <a:spAutoFit/>
          </a:bodyPr>
          <a:lstStyle/>
          <a:p>
            <a:endParaRPr lang="es-ES"/>
          </a:p>
        </p:txBody>
      </p:sp>
      <p:sp>
        <p:nvSpPr>
          <p:cNvPr id="12307" name="Rectangle 27"/>
          <p:cNvSpPr>
            <a:spLocks noChangeArrowheads="1"/>
          </p:cNvSpPr>
          <p:nvPr/>
        </p:nvSpPr>
        <p:spPr bwMode="auto">
          <a:xfrm>
            <a:off x="0" y="-7456488"/>
            <a:ext cx="9144000" cy="0"/>
          </a:xfrm>
          <a:prstGeom prst="rect">
            <a:avLst/>
          </a:prstGeom>
          <a:noFill/>
          <a:ln w="9525">
            <a:noFill/>
            <a:miter lim="800000"/>
            <a:headEnd/>
            <a:tailEnd/>
          </a:ln>
        </p:spPr>
        <p:txBody>
          <a:bodyPr wrap="none" anchor="ctr">
            <a:spAutoFit/>
          </a:bodyPr>
          <a:lstStyle/>
          <a:p>
            <a:endParaRPr lang="es-ES"/>
          </a:p>
        </p:txBody>
      </p:sp>
      <p:sp>
        <p:nvSpPr>
          <p:cNvPr id="12308" name="Rectangle 28"/>
          <p:cNvSpPr>
            <a:spLocks noChangeArrowheads="1"/>
          </p:cNvSpPr>
          <p:nvPr/>
        </p:nvSpPr>
        <p:spPr bwMode="auto">
          <a:xfrm>
            <a:off x="0" y="-6027738"/>
            <a:ext cx="184150" cy="639763"/>
          </a:xfrm>
          <a:prstGeom prst="rect">
            <a:avLst/>
          </a:prstGeom>
          <a:noFill/>
          <a:ln w="9525">
            <a:noFill/>
            <a:miter lim="800000"/>
            <a:headEnd/>
            <a:tailEnd/>
          </a:ln>
        </p:spPr>
        <p:txBody>
          <a:bodyPr wrap="none" anchor="ctr">
            <a:spAutoFit/>
          </a:bodyPr>
          <a:lstStyle/>
          <a:p>
            <a:r>
              <a:rPr lang="es-CL" sz="900">
                <a:solidFill>
                  <a:srgbClr val="444444"/>
                </a:solidFill>
                <a:cs typeface="Times New Roman" pitchFamily="18" charset="0"/>
              </a:rPr>
              <a:t/>
            </a:r>
            <a:br>
              <a:rPr lang="es-CL" sz="900">
                <a:solidFill>
                  <a:srgbClr val="444444"/>
                </a:solidFill>
                <a:cs typeface="Times New Roman" pitchFamily="18" charset="0"/>
              </a:rPr>
            </a:br>
            <a:endParaRPr lang="es-ES" sz="900"/>
          </a:p>
          <a:p>
            <a:pPr eaLnBrk="0" hangingPunct="0"/>
            <a:endParaRPr lang="es-ES"/>
          </a:p>
        </p:txBody>
      </p:sp>
      <p:sp>
        <p:nvSpPr>
          <p:cNvPr id="12309" name="Rectangle 29"/>
          <p:cNvSpPr>
            <a:spLocks noChangeArrowheads="1"/>
          </p:cNvSpPr>
          <p:nvPr/>
        </p:nvSpPr>
        <p:spPr bwMode="auto">
          <a:xfrm>
            <a:off x="0" y="-3959225"/>
            <a:ext cx="9144000" cy="0"/>
          </a:xfrm>
          <a:prstGeom prst="rect">
            <a:avLst/>
          </a:prstGeom>
          <a:noFill/>
          <a:ln w="9525">
            <a:noFill/>
            <a:miter lim="800000"/>
            <a:headEnd/>
            <a:tailEnd/>
          </a:ln>
        </p:spPr>
        <p:txBody>
          <a:bodyPr wrap="none" anchor="ctr">
            <a:spAutoFit/>
          </a:bodyPr>
          <a:lstStyle/>
          <a:p>
            <a:endParaRPr lang="es-ES"/>
          </a:p>
        </p:txBody>
      </p:sp>
      <p:sp>
        <p:nvSpPr>
          <p:cNvPr id="12310" name="Rectangle 30"/>
          <p:cNvSpPr>
            <a:spLocks noChangeArrowheads="1"/>
          </p:cNvSpPr>
          <p:nvPr/>
        </p:nvSpPr>
        <p:spPr bwMode="auto">
          <a:xfrm>
            <a:off x="0" y="-2530475"/>
            <a:ext cx="9144000" cy="0"/>
          </a:xfrm>
          <a:prstGeom prst="rect">
            <a:avLst/>
          </a:prstGeom>
          <a:noFill/>
          <a:ln w="9525">
            <a:noFill/>
            <a:miter lim="800000"/>
            <a:headEnd/>
            <a:tailEnd/>
          </a:ln>
        </p:spPr>
        <p:txBody>
          <a:bodyPr wrap="none" anchor="ctr">
            <a:spAutoFit/>
          </a:bodyPr>
          <a:lstStyle/>
          <a:p>
            <a:endParaRPr lang="es-ES"/>
          </a:p>
        </p:txBody>
      </p:sp>
      <p:sp>
        <p:nvSpPr>
          <p:cNvPr id="12311" name="Rectangle 31"/>
          <p:cNvSpPr>
            <a:spLocks noChangeArrowheads="1"/>
          </p:cNvSpPr>
          <p:nvPr/>
        </p:nvSpPr>
        <p:spPr bwMode="auto">
          <a:xfrm>
            <a:off x="0" y="-1101725"/>
            <a:ext cx="184150" cy="639762"/>
          </a:xfrm>
          <a:prstGeom prst="rect">
            <a:avLst/>
          </a:prstGeom>
          <a:noFill/>
          <a:ln w="9525">
            <a:noFill/>
            <a:miter lim="800000"/>
            <a:headEnd/>
            <a:tailEnd/>
          </a:ln>
        </p:spPr>
        <p:txBody>
          <a:bodyPr wrap="none" anchor="ctr">
            <a:spAutoFit/>
          </a:bodyPr>
          <a:lstStyle/>
          <a:p>
            <a:r>
              <a:rPr lang="es-CL" sz="900">
                <a:solidFill>
                  <a:srgbClr val="444444"/>
                </a:solidFill>
                <a:cs typeface="Times New Roman" pitchFamily="18" charset="0"/>
              </a:rPr>
              <a:t/>
            </a:r>
            <a:br>
              <a:rPr lang="es-CL" sz="900">
                <a:solidFill>
                  <a:srgbClr val="444444"/>
                </a:solidFill>
                <a:cs typeface="Times New Roman" pitchFamily="18" charset="0"/>
              </a:rPr>
            </a:br>
            <a:endParaRPr lang="es-ES" sz="900"/>
          </a:p>
          <a:p>
            <a:pPr eaLnBrk="0" hangingPunct="0"/>
            <a:endParaRPr lang="es-ES"/>
          </a:p>
        </p:txBody>
      </p:sp>
      <p:sp>
        <p:nvSpPr>
          <p:cNvPr id="12312" name="Rectangle 32"/>
          <p:cNvSpPr>
            <a:spLocks noChangeArrowheads="1"/>
          </p:cNvSpPr>
          <p:nvPr/>
        </p:nvSpPr>
        <p:spPr bwMode="auto">
          <a:xfrm>
            <a:off x="0" y="966788"/>
            <a:ext cx="9144000" cy="0"/>
          </a:xfrm>
          <a:prstGeom prst="rect">
            <a:avLst/>
          </a:prstGeom>
          <a:noFill/>
          <a:ln w="9525">
            <a:noFill/>
            <a:miter lim="800000"/>
            <a:headEnd/>
            <a:tailEnd/>
          </a:ln>
        </p:spPr>
        <p:txBody>
          <a:bodyPr wrap="none" anchor="ctr">
            <a:spAutoFit/>
          </a:bodyPr>
          <a:lstStyle/>
          <a:p>
            <a:endParaRPr lang="es-ES"/>
          </a:p>
        </p:txBody>
      </p:sp>
      <p:sp>
        <p:nvSpPr>
          <p:cNvPr id="12313" name="Rectangle 33"/>
          <p:cNvSpPr>
            <a:spLocks noChangeArrowheads="1"/>
          </p:cNvSpPr>
          <p:nvPr/>
        </p:nvSpPr>
        <p:spPr bwMode="auto">
          <a:xfrm>
            <a:off x="0" y="2395538"/>
            <a:ext cx="9144000" cy="0"/>
          </a:xfrm>
          <a:prstGeom prst="rect">
            <a:avLst/>
          </a:prstGeom>
          <a:noFill/>
          <a:ln w="9525">
            <a:noFill/>
            <a:miter lim="800000"/>
            <a:headEnd/>
            <a:tailEnd/>
          </a:ln>
        </p:spPr>
        <p:txBody>
          <a:bodyPr wrap="none" anchor="ctr">
            <a:spAutoFit/>
          </a:bodyPr>
          <a:lstStyle/>
          <a:p>
            <a:endParaRPr lang="es-ES"/>
          </a:p>
        </p:txBody>
      </p:sp>
      <p:sp>
        <p:nvSpPr>
          <p:cNvPr id="12314" name="Rectangle 34"/>
          <p:cNvSpPr>
            <a:spLocks noChangeArrowheads="1"/>
          </p:cNvSpPr>
          <p:nvPr/>
        </p:nvSpPr>
        <p:spPr bwMode="auto">
          <a:xfrm>
            <a:off x="0" y="3824288"/>
            <a:ext cx="184150" cy="639762"/>
          </a:xfrm>
          <a:prstGeom prst="rect">
            <a:avLst/>
          </a:prstGeom>
          <a:noFill/>
          <a:ln w="9525">
            <a:noFill/>
            <a:miter lim="800000"/>
            <a:headEnd/>
            <a:tailEnd/>
          </a:ln>
        </p:spPr>
        <p:txBody>
          <a:bodyPr wrap="none" anchor="ctr">
            <a:spAutoFit/>
          </a:bodyPr>
          <a:lstStyle/>
          <a:p>
            <a:r>
              <a:rPr lang="es-CL" sz="900">
                <a:solidFill>
                  <a:srgbClr val="444444"/>
                </a:solidFill>
                <a:cs typeface="Times New Roman" pitchFamily="18" charset="0"/>
              </a:rPr>
              <a:t/>
            </a:r>
            <a:br>
              <a:rPr lang="es-CL" sz="900">
                <a:solidFill>
                  <a:srgbClr val="444444"/>
                </a:solidFill>
                <a:cs typeface="Times New Roman" pitchFamily="18" charset="0"/>
              </a:rPr>
            </a:br>
            <a:endParaRPr lang="es-ES" sz="900"/>
          </a:p>
          <a:p>
            <a:pPr eaLnBrk="0" hangingPunct="0"/>
            <a:endParaRPr lang="es-ES"/>
          </a:p>
        </p:txBody>
      </p:sp>
      <p:sp>
        <p:nvSpPr>
          <p:cNvPr id="12315" name="Rectangle 35"/>
          <p:cNvSpPr>
            <a:spLocks noChangeArrowheads="1"/>
          </p:cNvSpPr>
          <p:nvPr/>
        </p:nvSpPr>
        <p:spPr bwMode="auto">
          <a:xfrm>
            <a:off x="0" y="5892800"/>
            <a:ext cx="9144000" cy="0"/>
          </a:xfrm>
          <a:prstGeom prst="rect">
            <a:avLst/>
          </a:prstGeom>
          <a:noFill/>
          <a:ln w="9525">
            <a:noFill/>
            <a:miter lim="800000"/>
            <a:headEnd/>
            <a:tailEnd/>
          </a:ln>
        </p:spPr>
        <p:txBody>
          <a:bodyPr wrap="none" anchor="ctr">
            <a:spAutoFit/>
          </a:bodyPr>
          <a:lstStyle/>
          <a:p>
            <a:endParaRPr lang="es-ES"/>
          </a:p>
        </p:txBody>
      </p:sp>
      <p:sp>
        <p:nvSpPr>
          <p:cNvPr id="12316" name="Rectangle 36"/>
          <p:cNvSpPr>
            <a:spLocks noChangeArrowheads="1"/>
          </p:cNvSpPr>
          <p:nvPr/>
        </p:nvSpPr>
        <p:spPr bwMode="auto">
          <a:xfrm>
            <a:off x="0" y="7321550"/>
            <a:ext cx="9144000" cy="0"/>
          </a:xfrm>
          <a:prstGeom prst="rect">
            <a:avLst/>
          </a:prstGeom>
          <a:noFill/>
          <a:ln w="9525">
            <a:noFill/>
            <a:miter lim="800000"/>
            <a:headEnd/>
            <a:tailEnd/>
          </a:ln>
        </p:spPr>
        <p:txBody>
          <a:bodyPr wrap="none" anchor="ctr">
            <a:spAutoFit/>
          </a:bodyPr>
          <a:lstStyle/>
          <a:p>
            <a:endParaRPr lang="es-ES"/>
          </a:p>
        </p:txBody>
      </p:sp>
      <p:sp>
        <p:nvSpPr>
          <p:cNvPr id="12317" name="Rectangle 37"/>
          <p:cNvSpPr>
            <a:spLocks noChangeArrowheads="1"/>
          </p:cNvSpPr>
          <p:nvPr/>
        </p:nvSpPr>
        <p:spPr bwMode="auto">
          <a:xfrm>
            <a:off x="0" y="8750300"/>
            <a:ext cx="184150" cy="639763"/>
          </a:xfrm>
          <a:prstGeom prst="rect">
            <a:avLst/>
          </a:prstGeom>
          <a:noFill/>
          <a:ln w="9525">
            <a:noFill/>
            <a:miter lim="800000"/>
            <a:headEnd/>
            <a:tailEnd/>
          </a:ln>
        </p:spPr>
        <p:txBody>
          <a:bodyPr wrap="none" anchor="ctr">
            <a:spAutoFit/>
          </a:bodyPr>
          <a:lstStyle/>
          <a:p>
            <a:r>
              <a:rPr lang="es-CL" sz="900">
                <a:solidFill>
                  <a:srgbClr val="444444"/>
                </a:solidFill>
                <a:cs typeface="Times New Roman" pitchFamily="18" charset="0"/>
              </a:rPr>
              <a:t/>
            </a:r>
            <a:br>
              <a:rPr lang="es-CL" sz="900">
                <a:solidFill>
                  <a:srgbClr val="444444"/>
                </a:solidFill>
                <a:cs typeface="Times New Roman" pitchFamily="18" charset="0"/>
              </a:rPr>
            </a:br>
            <a:endParaRPr lang="es-ES" sz="900"/>
          </a:p>
          <a:p>
            <a:pPr eaLnBrk="0" hangingPunct="0"/>
            <a:endParaRPr lang="es-ES"/>
          </a:p>
        </p:txBody>
      </p:sp>
      <p:sp>
        <p:nvSpPr>
          <p:cNvPr id="12318" name="Rectangle 38"/>
          <p:cNvSpPr>
            <a:spLocks noChangeArrowheads="1"/>
          </p:cNvSpPr>
          <p:nvPr/>
        </p:nvSpPr>
        <p:spPr bwMode="auto">
          <a:xfrm>
            <a:off x="0" y="10818813"/>
            <a:ext cx="9144000" cy="0"/>
          </a:xfrm>
          <a:prstGeom prst="rect">
            <a:avLst/>
          </a:prstGeom>
          <a:noFill/>
          <a:ln w="9525">
            <a:noFill/>
            <a:miter lim="800000"/>
            <a:headEnd/>
            <a:tailEnd/>
          </a:ln>
        </p:spPr>
        <p:txBody>
          <a:bodyPr wrap="none" anchor="ctr">
            <a:spAutoFit/>
          </a:bodyPr>
          <a:lstStyle/>
          <a:p>
            <a:endParaRPr lang="es-ES"/>
          </a:p>
        </p:txBody>
      </p:sp>
      <p:sp>
        <p:nvSpPr>
          <p:cNvPr id="12319" name="Rectangle 39"/>
          <p:cNvSpPr>
            <a:spLocks noChangeArrowheads="1"/>
          </p:cNvSpPr>
          <p:nvPr/>
        </p:nvSpPr>
        <p:spPr bwMode="auto">
          <a:xfrm>
            <a:off x="0" y="12247563"/>
            <a:ext cx="9144000" cy="0"/>
          </a:xfrm>
          <a:prstGeom prst="rect">
            <a:avLst/>
          </a:prstGeom>
          <a:noFill/>
          <a:ln w="9525">
            <a:noFill/>
            <a:miter lim="800000"/>
            <a:headEnd/>
            <a:tailEnd/>
          </a:ln>
        </p:spPr>
        <p:txBody>
          <a:bodyPr wrap="none" anchor="ctr">
            <a:spAutoFit/>
          </a:bodyPr>
          <a:lstStyle/>
          <a:p>
            <a:endParaRPr lang="es-ES"/>
          </a:p>
        </p:txBody>
      </p:sp>
      <p:sp>
        <p:nvSpPr>
          <p:cNvPr id="12320" name="Rectangle 40"/>
          <p:cNvSpPr>
            <a:spLocks noChangeArrowheads="1"/>
          </p:cNvSpPr>
          <p:nvPr/>
        </p:nvSpPr>
        <p:spPr bwMode="auto">
          <a:xfrm>
            <a:off x="0" y="13676313"/>
            <a:ext cx="184150" cy="639762"/>
          </a:xfrm>
          <a:prstGeom prst="rect">
            <a:avLst/>
          </a:prstGeom>
          <a:noFill/>
          <a:ln w="9525">
            <a:noFill/>
            <a:miter lim="800000"/>
            <a:headEnd/>
            <a:tailEnd/>
          </a:ln>
        </p:spPr>
        <p:txBody>
          <a:bodyPr wrap="none" anchor="ctr">
            <a:spAutoFit/>
          </a:bodyPr>
          <a:lstStyle/>
          <a:p>
            <a:r>
              <a:rPr lang="es-CL" sz="900">
                <a:solidFill>
                  <a:srgbClr val="444444"/>
                </a:solidFill>
                <a:cs typeface="Times New Roman" pitchFamily="18" charset="0"/>
              </a:rPr>
              <a:t/>
            </a:r>
            <a:br>
              <a:rPr lang="es-CL" sz="900">
                <a:solidFill>
                  <a:srgbClr val="444444"/>
                </a:solidFill>
                <a:cs typeface="Times New Roman" pitchFamily="18" charset="0"/>
              </a:rPr>
            </a:br>
            <a:endParaRPr lang="es-ES" sz="900"/>
          </a:p>
          <a:p>
            <a:pPr eaLnBrk="0" hangingPunct="0"/>
            <a:endParaRPr lang="es-ES"/>
          </a:p>
        </p:txBody>
      </p:sp>
      <p:sp>
        <p:nvSpPr>
          <p:cNvPr id="12321" name="Rectangle 41"/>
          <p:cNvSpPr>
            <a:spLocks noChangeArrowheads="1"/>
          </p:cNvSpPr>
          <p:nvPr/>
        </p:nvSpPr>
        <p:spPr bwMode="auto">
          <a:xfrm>
            <a:off x="0" y="15744825"/>
            <a:ext cx="9144000" cy="0"/>
          </a:xfrm>
          <a:prstGeom prst="rect">
            <a:avLst/>
          </a:prstGeom>
          <a:noFill/>
          <a:ln w="9525">
            <a:noFill/>
            <a:miter lim="800000"/>
            <a:headEnd/>
            <a:tailEnd/>
          </a:ln>
        </p:spPr>
        <p:txBody>
          <a:bodyPr wrap="none" anchor="ctr">
            <a:spAutoFit/>
          </a:bodyPr>
          <a:lstStyle/>
          <a:p>
            <a:endParaRPr lang="es-ES"/>
          </a:p>
        </p:txBody>
      </p:sp>
      <p:pic>
        <p:nvPicPr>
          <p:cNvPr id="34" name="33 Imagen" descr="manucultura.cl-zancudo.jpg"/>
          <p:cNvPicPr>
            <a:picLocks noChangeAspect="1"/>
          </p:cNvPicPr>
          <p:nvPr/>
        </p:nvPicPr>
        <p:blipFill>
          <a:blip r:embed="rId44" cstate="print"/>
          <a:stretch>
            <a:fillRect/>
          </a:stretch>
        </p:blipFill>
        <p:spPr>
          <a:xfrm>
            <a:off x="2555776" y="476672"/>
            <a:ext cx="3744416" cy="168498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468313" y="2214563"/>
            <a:ext cx="7793037" cy="428625"/>
          </a:xfrm>
        </p:spPr>
        <p:txBody>
          <a:bodyPr anchor="b"/>
          <a:lstStyle/>
          <a:p>
            <a:pPr eaLnBrk="1" hangingPunct="1"/>
            <a:r>
              <a:rPr lang="es-ES_tradnl" sz="2600" b="1" dirty="0" smtClean="0"/>
              <a:t>   </a:t>
            </a:r>
            <a:r>
              <a:rPr lang="es-ES_tradnl" sz="2600" b="1" dirty="0" smtClean="0">
                <a:latin typeface="Garamond" pitchFamily="18" charset="0"/>
              </a:rPr>
              <a:t>Algunos apoyos a nuestra Gestión</a:t>
            </a:r>
            <a:endParaRPr lang="es-ES" sz="2600" b="1" dirty="0" smtClean="0">
              <a:latin typeface="Garamond" pitchFamily="18" charset="0"/>
            </a:endParaRPr>
          </a:p>
        </p:txBody>
      </p:sp>
      <p:pic>
        <p:nvPicPr>
          <p:cNvPr id="9224" name="Picture 38" descr="Falabella"/>
          <p:cNvPicPr>
            <a:picLocks noChangeAspect="1" noChangeArrowheads="1"/>
          </p:cNvPicPr>
          <p:nvPr/>
        </p:nvPicPr>
        <p:blipFill>
          <a:blip r:embed="rId2" cstate="print"/>
          <a:srcRect/>
          <a:stretch>
            <a:fillRect/>
          </a:stretch>
        </p:blipFill>
        <p:spPr bwMode="auto">
          <a:xfrm>
            <a:off x="6659563" y="3716338"/>
            <a:ext cx="808037" cy="1366837"/>
          </a:xfrm>
          <a:prstGeom prst="rect">
            <a:avLst/>
          </a:prstGeom>
          <a:noFill/>
          <a:ln w="9525">
            <a:solidFill>
              <a:schemeClr val="tx1"/>
            </a:solidFill>
            <a:miter lim="800000"/>
            <a:headEnd/>
            <a:tailEnd/>
          </a:ln>
        </p:spPr>
      </p:pic>
      <p:pic>
        <p:nvPicPr>
          <p:cNvPr id="9225" name="Picture 40" descr="04_chile"/>
          <p:cNvPicPr>
            <a:picLocks noChangeAspect="1" noChangeArrowheads="1"/>
          </p:cNvPicPr>
          <p:nvPr/>
        </p:nvPicPr>
        <p:blipFill>
          <a:blip r:embed="rId3" cstate="print"/>
          <a:srcRect/>
          <a:stretch>
            <a:fillRect/>
          </a:stretch>
        </p:blipFill>
        <p:spPr bwMode="auto">
          <a:xfrm>
            <a:off x="1763688" y="5805264"/>
            <a:ext cx="2089150" cy="742950"/>
          </a:xfrm>
          <a:prstGeom prst="rect">
            <a:avLst/>
          </a:prstGeom>
          <a:noFill/>
          <a:ln w="9525">
            <a:solidFill>
              <a:schemeClr val="tx1"/>
            </a:solidFill>
            <a:miter lim="800000"/>
            <a:headEnd/>
            <a:tailEnd/>
          </a:ln>
        </p:spPr>
      </p:pic>
      <p:sp>
        <p:nvSpPr>
          <p:cNvPr id="9226" name="Text Box 41"/>
          <p:cNvSpPr txBox="1">
            <a:spLocks noChangeArrowheads="1"/>
          </p:cNvSpPr>
          <p:nvPr/>
        </p:nvSpPr>
        <p:spPr bwMode="auto">
          <a:xfrm>
            <a:off x="6300788" y="5084763"/>
            <a:ext cx="2306637" cy="274637"/>
          </a:xfrm>
          <a:prstGeom prst="rect">
            <a:avLst/>
          </a:prstGeom>
          <a:noFill/>
          <a:ln w="9525">
            <a:noFill/>
            <a:miter lim="800000"/>
            <a:headEnd/>
            <a:tailEnd/>
          </a:ln>
        </p:spPr>
        <p:txBody>
          <a:bodyPr>
            <a:spAutoFit/>
          </a:bodyPr>
          <a:lstStyle/>
          <a:p>
            <a:r>
              <a:rPr lang="es-CL" sz="1200" b="1" dirty="0"/>
              <a:t>  </a:t>
            </a:r>
            <a:r>
              <a:rPr lang="es-CL" sz="1200" b="1" dirty="0" smtClean="0"/>
              <a:t>Rentas </a:t>
            </a:r>
            <a:r>
              <a:rPr lang="es-CL" sz="1200" b="1" dirty="0" err="1" smtClean="0"/>
              <a:t>Falabella</a:t>
            </a:r>
            <a:endParaRPr lang="es-ES" sz="1200" b="1" dirty="0"/>
          </a:p>
        </p:txBody>
      </p:sp>
      <p:pic>
        <p:nvPicPr>
          <p:cNvPr id="9227" name="Picture 43" descr="logoBibliotecaStgo"/>
          <p:cNvPicPr>
            <a:picLocks noChangeAspect="1" noChangeArrowheads="1"/>
          </p:cNvPicPr>
          <p:nvPr/>
        </p:nvPicPr>
        <p:blipFill>
          <a:blip r:embed="rId4" cstate="print"/>
          <a:srcRect/>
          <a:stretch>
            <a:fillRect/>
          </a:stretch>
        </p:blipFill>
        <p:spPr bwMode="auto">
          <a:xfrm>
            <a:off x="4067944" y="6021288"/>
            <a:ext cx="2592387" cy="520700"/>
          </a:xfrm>
          <a:prstGeom prst="rect">
            <a:avLst/>
          </a:prstGeom>
          <a:noFill/>
          <a:ln w="9525">
            <a:solidFill>
              <a:schemeClr val="tx1"/>
            </a:solidFill>
            <a:miter lim="800000"/>
            <a:headEnd/>
            <a:tailEnd/>
          </a:ln>
        </p:spPr>
      </p:pic>
      <p:pic>
        <p:nvPicPr>
          <p:cNvPr id="9228" name="Picture 44" descr="CNCA%2520LOGO">
            <a:hlinkClick r:id="rId5"/>
          </p:cNvPr>
          <p:cNvPicPr>
            <a:picLocks noChangeAspect="1" noChangeArrowheads="1"/>
          </p:cNvPicPr>
          <p:nvPr/>
        </p:nvPicPr>
        <p:blipFill>
          <a:blip r:embed="rId6" cstate="print"/>
          <a:srcRect/>
          <a:stretch>
            <a:fillRect/>
          </a:stretch>
        </p:blipFill>
        <p:spPr bwMode="auto">
          <a:xfrm>
            <a:off x="1979712" y="4293096"/>
            <a:ext cx="1439863" cy="1189037"/>
          </a:xfrm>
          <a:prstGeom prst="rect">
            <a:avLst/>
          </a:prstGeom>
          <a:noFill/>
          <a:ln w="9525">
            <a:solidFill>
              <a:schemeClr val="tx1"/>
            </a:solidFill>
            <a:miter lim="800000"/>
            <a:headEnd/>
            <a:tailEnd/>
          </a:ln>
        </p:spPr>
      </p:pic>
      <p:pic>
        <p:nvPicPr>
          <p:cNvPr id="9229" name="Picture 45" descr="logo_Protectora">
            <a:hlinkClick r:id="rId7"/>
          </p:cNvPr>
          <p:cNvPicPr>
            <a:picLocks noChangeAspect="1" noChangeArrowheads="1"/>
          </p:cNvPicPr>
          <p:nvPr/>
        </p:nvPicPr>
        <p:blipFill>
          <a:blip r:embed="rId8" cstate="print"/>
          <a:srcRect/>
          <a:stretch>
            <a:fillRect/>
          </a:stretch>
        </p:blipFill>
        <p:spPr bwMode="auto">
          <a:xfrm>
            <a:off x="2051720" y="2852936"/>
            <a:ext cx="1368425" cy="1128712"/>
          </a:xfrm>
          <a:prstGeom prst="rect">
            <a:avLst/>
          </a:prstGeom>
          <a:noFill/>
          <a:ln w="9525">
            <a:solidFill>
              <a:schemeClr val="tx1"/>
            </a:solidFill>
            <a:miter lim="800000"/>
            <a:headEnd/>
            <a:tailEnd/>
          </a:ln>
        </p:spPr>
      </p:pic>
      <p:pic>
        <p:nvPicPr>
          <p:cNvPr id="9230" name="Picture 46" descr="logo_dibam_150"/>
          <p:cNvPicPr>
            <a:picLocks noChangeAspect="1" noChangeArrowheads="1"/>
          </p:cNvPicPr>
          <p:nvPr/>
        </p:nvPicPr>
        <p:blipFill>
          <a:blip r:embed="rId9" cstate="print"/>
          <a:srcRect/>
          <a:stretch>
            <a:fillRect/>
          </a:stretch>
        </p:blipFill>
        <p:spPr bwMode="auto">
          <a:xfrm>
            <a:off x="4427984" y="4221088"/>
            <a:ext cx="1644650" cy="1346200"/>
          </a:xfrm>
          <a:prstGeom prst="rect">
            <a:avLst/>
          </a:prstGeom>
          <a:noFill/>
          <a:ln w="9525">
            <a:solidFill>
              <a:schemeClr val="tx1"/>
            </a:solidFill>
            <a:miter lim="800000"/>
            <a:headEnd/>
            <a:tailEnd/>
          </a:ln>
        </p:spPr>
      </p:pic>
      <p:sp>
        <p:nvSpPr>
          <p:cNvPr id="9235" name="Text Box 55"/>
          <p:cNvSpPr txBox="1">
            <a:spLocks noChangeArrowheads="1"/>
          </p:cNvSpPr>
          <p:nvPr/>
        </p:nvSpPr>
        <p:spPr bwMode="auto">
          <a:xfrm>
            <a:off x="7432675" y="6040438"/>
            <a:ext cx="184150" cy="366712"/>
          </a:xfrm>
          <a:prstGeom prst="rect">
            <a:avLst/>
          </a:prstGeom>
          <a:noFill/>
          <a:ln w="9525">
            <a:noFill/>
            <a:miter lim="800000"/>
            <a:headEnd/>
            <a:tailEnd/>
          </a:ln>
        </p:spPr>
        <p:txBody>
          <a:bodyPr wrap="none">
            <a:spAutoFit/>
          </a:bodyPr>
          <a:lstStyle/>
          <a:p>
            <a:endParaRPr lang="es-ES"/>
          </a:p>
        </p:txBody>
      </p:sp>
      <p:pic>
        <p:nvPicPr>
          <p:cNvPr id="9237" name="Picture 60" descr="Chile+en+mi+Barrio_logo"/>
          <p:cNvPicPr>
            <a:picLocks noChangeAspect="1" noChangeArrowheads="1"/>
          </p:cNvPicPr>
          <p:nvPr/>
        </p:nvPicPr>
        <p:blipFill>
          <a:blip r:embed="rId10" cstate="print"/>
          <a:srcRect/>
          <a:stretch>
            <a:fillRect/>
          </a:stretch>
        </p:blipFill>
        <p:spPr bwMode="auto">
          <a:xfrm>
            <a:off x="4139952" y="2780928"/>
            <a:ext cx="2232025" cy="1085850"/>
          </a:xfrm>
          <a:prstGeom prst="rect">
            <a:avLst/>
          </a:prstGeom>
          <a:noFill/>
          <a:ln w="9525">
            <a:solidFill>
              <a:schemeClr val="tx1"/>
            </a:solidFill>
            <a:miter lim="800000"/>
            <a:headEnd/>
            <a:tailEnd/>
          </a:ln>
        </p:spPr>
      </p:pic>
      <p:pic>
        <p:nvPicPr>
          <p:cNvPr id="23" name="5 Imagen" descr="manucultura.cl-zancudo.jpg"/>
          <p:cNvPicPr>
            <a:picLocks noChangeAspect="1"/>
          </p:cNvPicPr>
          <p:nvPr/>
        </p:nvPicPr>
        <p:blipFill>
          <a:blip r:embed="rId11" cstate="print"/>
          <a:srcRect/>
          <a:stretch>
            <a:fillRect/>
          </a:stretch>
        </p:blipFill>
        <p:spPr bwMode="auto">
          <a:xfrm>
            <a:off x="2555875" y="404813"/>
            <a:ext cx="3744913" cy="1684337"/>
          </a:xfrm>
          <a:prstGeom prst="rect">
            <a:avLst/>
          </a:prstGeom>
          <a:noFill/>
          <a:ln w="9525">
            <a:noFill/>
            <a:miter lim="800000"/>
            <a:headEnd/>
            <a:tailEnd/>
          </a:ln>
        </p:spPr>
      </p:pic>
    </p:spTree>
  </p:cSld>
  <p:clrMapOvr>
    <a:masterClrMapping/>
  </p:clrMapOvr>
  <p:transition advTm="44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1301750" y="2349500"/>
            <a:ext cx="6249988" cy="4062651"/>
          </a:xfrm>
          <a:prstGeom prst="rect">
            <a:avLst/>
          </a:prstGeom>
          <a:noFill/>
          <a:ln w="9525">
            <a:noFill/>
            <a:miter lim="800000"/>
            <a:headEnd/>
            <a:tailEnd/>
          </a:ln>
        </p:spPr>
        <p:txBody>
          <a:bodyPr>
            <a:spAutoFit/>
          </a:bodyPr>
          <a:lstStyle/>
          <a:p>
            <a:pPr algn="ctr"/>
            <a:endParaRPr lang="es-CL" dirty="0"/>
          </a:p>
          <a:p>
            <a:pPr algn="ctr"/>
            <a:r>
              <a:rPr lang="es-CL" dirty="0"/>
              <a:t>Visite nuestra página web:</a:t>
            </a:r>
          </a:p>
          <a:p>
            <a:pPr algn="ctr"/>
            <a:endParaRPr lang="es-CL" dirty="0"/>
          </a:p>
          <a:p>
            <a:pPr algn="ctr"/>
            <a:r>
              <a:rPr lang="es-CL" sz="2400" dirty="0" smtClean="0"/>
              <a:t>www.manucultura.cl</a:t>
            </a:r>
            <a:endParaRPr lang="es-CL" sz="2400" dirty="0"/>
          </a:p>
          <a:p>
            <a:pPr algn="ctr"/>
            <a:endParaRPr lang="es-CL" dirty="0"/>
          </a:p>
          <a:p>
            <a:pPr algn="ctr"/>
            <a:r>
              <a:rPr lang="es-CL" dirty="0"/>
              <a:t>Contacto:</a:t>
            </a:r>
          </a:p>
          <a:p>
            <a:pPr algn="ctr"/>
            <a:r>
              <a:rPr lang="es-CL" dirty="0"/>
              <a:t>Gregorio </a:t>
            </a:r>
            <a:r>
              <a:rPr lang="es-CL" dirty="0" smtClean="0"/>
              <a:t>Burgos Muñoz</a:t>
            </a:r>
            <a:endParaRPr lang="es-CL" dirty="0"/>
          </a:p>
          <a:p>
            <a:pPr algn="ctr"/>
            <a:r>
              <a:rPr lang="es-CL" dirty="0"/>
              <a:t>Actor Profesional  </a:t>
            </a:r>
          </a:p>
          <a:p>
            <a:pPr algn="ctr"/>
            <a:r>
              <a:rPr lang="es-CL" dirty="0"/>
              <a:t>Diplomado en Gestión Cultural</a:t>
            </a:r>
          </a:p>
          <a:p>
            <a:pPr algn="ctr"/>
            <a:r>
              <a:rPr lang="es-CL" dirty="0"/>
              <a:t>Diplomado en Fomento Lector infantil y juvenil</a:t>
            </a:r>
          </a:p>
          <a:p>
            <a:pPr algn="ctr"/>
            <a:r>
              <a:rPr lang="es-CL" dirty="0" smtClean="0">
                <a:hlinkClick r:id="rId2"/>
              </a:rPr>
              <a:t>contacto@manucultura.cl</a:t>
            </a:r>
            <a:endParaRPr lang="es-CL" dirty="0" smtClean="0"/>
          </a:p>
          <a:p>
            <a:pPr algn="ctr"/>
            <a:r>
              <a:rPr lang="es-CL" dirty="0" smtClean="0"/>
              <a:t>www.manucultura.cl</a:t>
            </a:r>
            <a:endParaRPr lang="es-CL" dirty="0"/>
          </a:p>
          <a:p>
            <a:pPr algn="ctr"/>
            <a:r>
              <a:rPr lang="es-CL" dirty="0"/>
              <a:t>09-6469613 </a:t>
            </a:r>
          </a:p>
          <a:p>
            <a:pPr algn="ctr"/>
            <a:endParaRPr lang="es-ES" dirty="0"/>
          </a:p>
        </p:txBody>
      </p:sp>
      <p:pic>
        <p:nvPicPr>
          <p:cNvPr id="4" name="3 Imagen" descr="manucultura.cl-zancudo.jpg"/>
          <p:cNvPicPr>
            <a:picLocks noChangeAspect="1"/>
          </p:cNvPicPr>
          <p:nvPr/>
        </p:nvPicPr>
        <p:blipFill>
          <a:blip r:embed="rId3" cstate="print"/>
          <a:stretch>
            <a:fillRect/>
          </a:stretch>
        </p:blipFill>
        <p:spPr>
          <a:xfrm>
            <a:off x="2555776" y="476672"/>
            <a:ext cx="3744416" cy="168498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179388" y="2297113"/>
            <a:ext cx="8785225" cy="488950"/>
          </a:xfrm>
          <a:prstGeom prst="rect">
            <a:avLst/>
          </a:prstGeom>
          <a:noFill/>
          <a:ln w="9525">
            <a:noFill/>
            <a:miter lim="800000"/>
            <a:headEnd/>
            <a:tailEnd/>
          </a:ln>
        </p:spPr>
        <p:txBody>
          <a:bodyPr>
            <a:spAutoFit/>
          </a:bodyPr>
          <a:lstStyle/>
          <a:p>
            <a:pPr algn="ctr"/>
            <a:endParaRPr lang="es-ES" sz="2600">
              <a:latin typeface="Garamond" pitchFamily="18" charset="0"/>
            </a:endParaRPr>
          </a:p>
        </p:txBody>
      </p:sp>
      <p:pic>
        <p:nvPicPr>
          <p:cNvPr id="5" name="4 Imagen" descr="juanito-y-el-libro-teatro-losotros.jpg">
            <a:hlinkClick r:id="rId2"/>
          </p:cNvPr>
          <p:cNvPicPr>
            <a:picLocks noChangeAspect="1"/>
          </p:cNvPicPr>
          <p:nvPr/>
        </p:nvPicPr>
        <p:blipFill>
          <a:blip r:embed="rId3" cstate="print"/>
          <a:stretch>
            <a:fillRect/>
          </a:stretch>
        </p:blipFill>
        <p:spPr>
          <a:xfrm>
            <a:off x="899592" y="1484784"/>
            <a:ext cx="7437160" cy="392516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179388" y="2297113"/>
            <a:ext cx="8785225" cy="488950"/>
          </a:xfrm>
          <a:prstGeom prst="rect">
            <a:avLst/>
          </a:prstGeom>
          <a:noFill/>
          <a:ln w="9525">
            <a:noFill/>
            <a:miter lim="800000"/>
            <a:headEnd/>
            <a:tailEnd/>
          </a:ln>
        </p:spPr>
        <p:txBody>
          <a:bodyPr>
            <a:spAutoFit/>
          </a:bodyPr>
          <a:lstStyle/>
          <a:p>
            <a:pPr algn="ctr"/>
            <a:endParaRPr lang="es-ES" sz="2600">
              <a:latin typeface="Garamond" pitchFamily="18" charset="0"/>
            </a:endParaRPr>
          </a:p>
        </p:txBody>
      </p:sp>
      <p:sp>
        <p:nvSpPr>
          <p:cNvPr id="3076" name="Rectangle 4"/>
          <p:cNvSpPr>
            <a:spLocks noChangeArrowheads="1"/>
          </p:cNvSpPr>
          <p:nvPr/>
        </p:nvSpPr>
        <p:spPr bwMode="auto">
          <a:xfrm>
            <a:off x="251520" y="2348880"/>
            <a:ext cx="8642350" cy="3498850"/>
          </a:xfrm>
          <a:prstGeom prst="rect">
            <a:avLst/>
          </a:prstGeom>
          <a:noFill/>
          <a:ln w="9525">
            <a:noFill/>
            <a:miter lim="800000"/>
            <a:headEnd/>
            <a:tailEnd/>
          </a:ln>
        </p:spPr>
        <p:txBody>
          <a:bodyPr>
            <a:spAutoFit/>
          </a:bodyPr>
          <a:lstStyle/>
          <a:p>
            <a:pPr algn="ctr">
              <a:lnSpc>
                <a:spcPct val="140000"/>
              </a:lnSpc>
            </a:pPr>
            <a:r>
              <a:rPr lang="es-ES" sz="2600" b="1" dirty="0">
                <a:latin typeface="Garamond" pitchFamily="18" charset="0"/>
              </a:rPr>
              <a:t>Objetivo general</a:t>
            </a:r>
          </a:p>
          <a:p>
            <a:pPr algn="ctr">
              <a:lnSpc>
                <a:spcPct val="130000"/>
              </a:lnSpc>
            </a:pPr>
            <a:r>
              <a:rPr lang="es-ES" sz="2400" dirty="0">
                <a:latin typeface="Garamond" pitchFamily="18" charset="0"/>
              </a:rPr>
              <a:t>-Fomentar el hábito lector</a:t>
            </a:r>
          </a:p>
          <a:p>
            <a:pPr algn="ctr">
              <a:lnSpc>
                <a:spcPct val="130000"/>
              </a:lnSpc>
            </a:pPr>
            <a:endParaRPr lang="es-ES" sz="2400" dirty="0">
              <a:latin typeface="Garamond" pitchFamily="18" charset="0"/>
            </a:endParaRPr>
          </a:p>
          <a:p>
            <a:pPr algn="ctr">
              <a:lnSpc>
                <a:spcPct val="130000"/>
              </a:lnSpc>
            </a:pPr>
            <a:r>
              <a:rPr lang="es-ES" sz="2400" b="1" dirty="0">
                <a:latin typeface="Garamond" pitchFamily="18" charset="0"/>
              </a:rPr>
              <a:t>Objetivos específicos</a:t>
            </a:r>
          </a:p>
          <a:p>
            <a:pPr algn="ctr">
              <a:lnSpc>
                <a:spcPct val="130000"/>
              </a:lnSpc>
            </a:pPr>
            <a:r>
              <a:rPr lang="es-ES" sz="2400" dirty="0">
                <a:latin typeface="Garamond" pitchFamily="18" charset="0"/>
              </a:rPr>
              <a:t>-Enseñar a los mas pequeños a valorar el desarrollo de su propia imaginación.</a:t>
            </a:r>
          </a:p>
          <a:p>
            <a:pPr algn="ctr">
              <a:lnSpc>
                <a:spcPct val="130000"/>
              </a:lnSpc>
            </a:pPr>
            <a:r>
              <a:rPr lang="es-ES" sz="2400" dirty="0">
                <a:latin typeface="Garamond" pitchFamily="18" charset="0"/>
              </a:rPr>
              <a:t>-Fortalecer la imagen del libro y su lectura.</a:t>
            </a:r>
          </a:p>
        </p:txBody>
      </p:sp>
      <p:pic>
        <p:nvPicPr>
          <p:cNvPr id="6" name="5 Imagen" descr="manucultura.cl-zancudo.jpg"/>
          <p:cNvPicPr>
            <a:picLocks noChangeAspect="1"/>
          </p:cNvPicPr>
          <p:nvPr/>
        </p:nvPicPr>
        <p:blipFill>
          <a:blip r:embed="rId2" cstate="print"/>
          <a:stretch>
            <a:fillRect/>
          </a:stretch>
        </p:blipFill>
        <p:spPr>
          <a:xfrm>
            <a:off x="2555776" y="404664"/>
            <a:ext cx="3744416" cy="1684987"/>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p:cNvSpPr txBox="1">
            <a:spLocks noChangeArrowheads="1"/>
          </p:cNvSpPr>
          <p:nvPr/>
        </p:nvSpPr>
        <p:spPr bwMode="auto">
          <a:xfrm>
            <a:off x="179388" y="2297113"/>
            <a:ext cx="8785225" cy="488950"/>
          </a:xfrm>
          <a:prstGeom prst="rect">
            <a:avLst/>
          </a:prstGeom>
          <a:noFill/>
          <a:ln w="9525">
            <a:noFill/>
            <a:miter lim="800000"/>
            <a:headEnd/>
            <a:tailEnd/>
          </a:ln>
        </p:spPr>
        <p:txBody>
          <a:bodyPr>
            <a:spAutoFit/>
          </a:bodyPr>
          <a:lstStyle/>
          <a:p>
            <a:pPr algn="ctr"/>
            <a:endParaRPr lang="es-ES" sz="2600">
              <a:latin typeface="Garamond" pitchFamily="18" charset="0"/>
            </a:endParaRPr>
          </a:p>
        </p:txBody>
      </p:sp>
      <p:sp>
        <p:nvSpPr>
          <p:cNvPr id="4100" name="Rectangle 4"/>
          <p:cNvSpPr>
            <a:spLocks noChangeArrowheads="1"/>
          </p:cNvSpPr>
          <p:nvPr/>
        </p:nvSpPr>
        <p:spPr bwMode="auto">
          <a:xfrm>
            <a:off x="251520" y="2492896"/>
            <a:ext cx="8642350" cy="3482975"/>
          </a:xfrm>
          <a:prstGeom prst="rect">
            <a:avLst/>
          </a:prstGeom>
          <a:noFill/>
          <a:ln w="9525">
            <a:noFill/>
            <a:miter lim="800000"/>
            <a:headEnd/>
            <a:tailEnd/>
          </a:ln>
        </p:spPr>
        <p:txBody>
          <a:bodyPr>
            <a:spAutoFit/>
          </a:bodyPr>
          <a:lstStyle/>
          <a:p>
            <a:pPr algn="ctr"/>
            <a:r>
              <a:rPr lang="es-ES" sz="2600" b="1" dirty="0">
                <a:latin typeface="Garamond" pitchFamily="18" charset="0"/>
              </a:rPr>
              <a:t>Fundamentación</a:t>
            </a:r>
          </a:p>
          <a:p>
            <a:pPr algn="ctr">
              <a:lnSpc>
                <a:spcPct val="140000"/>
              </a:lnSpc>
            </a:pPr>
            <a:endParaRPr lang="es-ES" sz="2400" dirty="0">
              <a:latin typeface="Garamond" pitchFamily="18" charset="0"/>
            </a:endParaRPr>
          </a:p>
          <a:p>
            <a:pPr algn="ctr">
              <a:lnSpc>
                <a:spcPct val="140000"/>
              </a:lnSpc>
            </a:pPr>
            <a:r>
              <a:rPr lang="es-ES" sz="2400" dirty="0">
                <a:latin typeface="Garamond" pitchFamily="18" charset="0"/>
              </a:rPr>
              <a:t>-Hemos comprobado a través de nuestro trabajo que el teatro es una importante herramienta para lograr objetivos reales y concretos en los mas pequeños, por lo que se considera que es una buena fórmula de</a:t>
            </a:r>
          </a:p>
          <a:p>
            <a:pPr algn="ctr">
              <a:lnSpc>
                <a:spcPct val="130000"/>
              </a:lnSpc>
            </a:pPr>
            <a:r>
              <a:rPr lang="es-ES" sz="2400" dirty="0">
                <a:latin typeface="Garamond" pitchFamily="18" charset="0"/>
              </a:rPr>
              <a:t>acercamiento entre los niños y el libro.</a:t>
            </a:r>
          </a:p>
          <a:p>
            <a:pPr algn="ctr">
              <a:lnSpc>
                <a:spcPct val="130000"/>
              </a:lnSpc>
            </a:pPr>
            <a:r>
              <a:rPr lang="es-ES" sz="2400" dirty="0">
                <a:latin typeface="Garamond" pitchFamily="18" charset="0"/>
              </a:rPr>
              <a:t>.</a:t>
            </a:r>
          </a:p>
        </p:txBody>
      </p:sp>
      <p:pic>
        <p:nvPicPr>
          <p:cNvPr id="6" name="5 Imagen" descr="manucultura.cl-zancudo.jpg"/>
          <p:cNvPicPr>
            <a:picLocks noChangeAspect="1"/>
          </p:cNvPicPr>
          <p:nvPr/>
        </p:nvPicPr>
        <p:blipFill>
          <a:blip r:embed="rId2" cstate="print"/>
          <a:stretch>
            <a:fillRect/>
          </a:stretch>
        </p:blipFill>
        <p:spPr>
          <a:xfrm>
            <a:off x="2555776" y="476672"/>
            <a:ext cx="3744416" cy="1684987"/>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179388" y="2297113"/>
            <a:ext cx="8785225" cy="488950"/>
          </a:xfrm>
          <a:prstGeom prst="rect">
            <a:avLst/>
          </a:prstGeom>
          <a:noFill/>
          <a:ln w="9525">
            <a:noFill/>
            <a:miter lim="800000"/>
            <a:headEnd/>
            <a:tailEnd/>
          </a:ln>
        </p:spPr>
        <p:txBody>
          <a:bodyPr>
            <a:spAutoFit/>
          </a:bodyPr>
          <a:lstStyle/>
          <a:p>
            <a:pPr algn="ctr"/>
            <a:endParaRPr lang="es-ES" sz="2600">
              <a:latin typeface="Garamond" pitchFamily="18" charset="0"/>
            </a:endParaRPr>
          </a:p>
        </p:txBody>
      </p:sp>
      <p:sp>
        <p:nvSpPr>
          <p:cNvPr id="5124" name="Rectangle 4"/>
          <p:cNvSpPr>
            <a:spLocks noChangeArrowheads="1"/>
          </p:cNvSpPr>
          <p:nvPr/>
        </p:nvSpPr>
        <p:spPr bwMode="auto">
          <a:xfrm>
            <a:off x="250825" y="2420938"/>
            <a:ext cx="8642350" cy="3194721"/>
          </a:xfrm>
          <a:prstGeom prst="rect">
            <a:avLst/>
          </a:prstGeom>
          <a:noFill/>
          <a:ln w="9525">
            <a:noFill/>
            <a:miter lim="800000"/>
            <a:headEnd/>
            <a:tailEnd/>
          </a:ln>
        </p:spPr>
        <p:txBody>
          <a:bodyPr>
            <a:spAutoFit/>
          </a:bodyPr>
          <a:lstStyle/>
          <a:p>
            <a:pPr algn="ctr">
              <a:lnSpc>
                <a:spcPct val="140000"/>
              </a:lnSpc>
            </a:pPr>
            <a:r>
              <a:rPr lang="es-ES" sz="2400" dirty="0">
                <a:latin typeface="Garamond" pitchFamily="18" charset="0"/>
              </a:rPr>
              <a:t>-Es sabido que actualmente la utilización tanto del computador como de la televisión en los </a:t>
            </a:r>
            <a:r>
              <a:rPr lang="es-ES" sz="2400" dirty="0" smtClean="0">
                <a:latin typeface="Garamond" pitchFamily="18" charset="0"/>
              </a:rPr>
              <a:t>niños es </a:t>
            </a:r>
            <a:r>
              <a:rPr lang="es-ES" sz="2400" dirty="0">
                <a:latin typeface="Garamond" pitchFamily="18" charset="0"/>
              </a:rPr>
              <a:t>de uso excesivo, lo que conlleva a una fuerte perdida en el desarrollo de la imaginación y a una disminución en la capacidad de aprender, comprender, analizar, puesto que ambos aparatos entregan todo ya realizado dejando muy poco trabajo a desarrollar para nuestra mente</a:t>
            </a:r>
          </a:p>
        </p:txBody>
      </p:sp>
      <p:pic>
        <p:nvPicPr>
          <p:cNvPr id="6" name="5 Imagen" descr="manucultura.cl-zancudo.jpg"/>
          <p:cNvPicPr>
            <a:picLocks noChangeAspect="1"/>
          </p:cNvPicPr>
          <p:nvPr/>
        </p:nvPicPr>
        <p:blipFill>
          <a:blip r:embed="rId2" cstate="print"/>
          <a:stretch>
            <a:fillRect/>
          </a:stretch>
        </p:blipFill>
        <p:spPr>
          <a:xfrm>
            <a:off x="2555776" y="476672"/>
            <a:ext cx="3744416" cy="1684987"/>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4"/>
          <p:cNvSpPr>
            <a:spLocks noChangeArrowheads="1"/>
          </p:cNvSpPr>
          <p:nvPr/>
        </p:nvSpPr>
        <p:spPr bwMode="auto">
          <a:xfrm>
            <a:off x="250825" y="2420938"/>
            <a:ext cx="8642350" cy="3046412"/>
          </a:xfrm>
          <a:prstGeom prst="rect">
            <a:avLst/>
          </a:prstGeom>
          <a:noFill/>
          <a:ln w="9525">
            <a:noFill/>
            <a:miter lim="800000"/>
            <a:headEnd/>
            <a:tailEnd/>
          </a:ln>
        </p:spPr>
        <p:txBody>
          <a:bodyPr>
            <a:spAutoFit/>
          </a:bodyPr>
          <a:lstStyle/>
          <a:p>
            <a:pPr algn="ctr">
              <a:lnSpc>
                <a:spcPct val="140000"/>
              </a:lnSpc>
            </a:pPr>
            <a:r>
              <a:rPr lang="es-ES" sz="2400">
                <a:latin typeface="Garamond" pitchFamily="18" charset="0"/>
              </a:rPr>
              <a:t>-Creemos que entregarles el mensaje de la lectura a los niños es un paso muy importante para nuestra sociedad.</a:t>
            </a:r>
          </a:p>
          <a:p>
            <a:pPr algn="ctr">
              <a:lnSpc>
                <a:spcPct val="130000"/>
              </a:lnSpc>
            </a:pPr>
            <a:r>
              <a:rPr lang="es-ES" sz="2400">
                <a:latin typeface="Garamond" pitchFamily="18" charset="0"/>
              </a:rPr>
              <a:t>Al formar niños que sean buenos lectores, nos hace ser un país mas culto, con mayor capacidad de análisis y lenguaje; por lo mismo con una tendencia a resolver problemas a través del diálogo y no de la violencia suscitada por la incapacidad de traducir emociones.</a:t>
            </a:r>
          </a:p>
        </p:txBody>
      </p:sp>
      <p:pic>
        <p:nvPicPr>
          <p:cNvPr id="5" name="4 Imagen" descr="manucultura.cl-zancudo.jpg"/>
          <p:cNvPicPr>
            <a:picLocks noChangeAspect="1"/>
          </p:cNvPicPr>
          <p:nvPr/>
        </p:nvPicPr>
        <p:blipFill>
          <a:blip r:embed="rId2" cstate="print"/>
          <a:stretch>
            <a:fillRect/>
          </a:stretch>
        </p:blipFill>
        <p:spPr>
          <a:xfrm>
            <a:off x="2555776" y="476672"/>
            <a:ext cx="3744416" cy="1684987"/>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juanito-y-el-libro-teatro-losotros.jpg"/>
          <p:cNvPicPr>
            <a:picLocks noChangeAspect="1"/>
          </p:cNvPicPr>
          <p:nvPr/>
        </p:nvPicPr>
        <p:blipFill>
          <a:blip r:embed="rId2" cstate="print"/>
          <a:stretch>
            <a:fillRect/>
          </a:stretch>
        </p:blipFill>
        <p:spPr>
          <a:xfrm>
            <a:off x="899592" y="1484784"/>
            <a:ext cx="7437160" cy="3925168"/>
          </a:xfrm>
          <a:prstGeom prst="rect">
            <a:avLst/>
          </a:prstGeom>
        </p:spPr>
      </p:pic>
    </p:spTree>
  </p:cSld>
  <p:clrMapOvr>
    <a:masterClrMapping/>
  </p:clrMapOvr>
  <p:transition advTm="44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5"/>
          <p:cNvSpPr txBox="1">
            <a:spLocks noChangeArrowheads="1"/>
          </p:cNvSpPr>
          <p:nvPr/>
        </p:nvSpPr>
        <p:spPr bwMode="auto">
          <a:xfrm>
            <a:off x="2608263" y="568325"/>
            <a:ext cx="184150" cy="366713"/>
          </a:xfrm>
          <a:prstGeom prst="rect">
            <a:avLst/>
          </a:prstGeom>
          <a:noFill/>
          <a:ln w="9525">
            <a:noFill/>
            <a:miter lim="800000"/>
            <a:headEnd/>
            <a:tailEnd/>
          </a:ln>
        </p:spPr>
        <p:txBody>
          <a:bodyPr wrap="none">
            <a:spAutoFit/>
          </a:bodyPr>
          <a:lstStyle/>
          <a:p>
            <a:endParaRPr lang="es-ES">
              <a:solidFill>
                <a:schemeClr val="bg1"/>
              </a:solidFill>
            </a:endParaRPr>
          </a:p>
        </p:txBody>
      </p:sp>
      <p:sp>
        <p:nvSpPr>
          <p:cNvPr id="8196" name="Text Box 6"/>
          <p:cNvSpPr txBox="1">
            <a:spLocks noChangeArrowheads="1"/>
          </p:cNvSpPr>
          <p:nvPr/>
        </p:nvSpPr>
        <p:spPr bwMode="auto">
          <a:xfrm>
            <a:off x="1042988" y="333375"/>
            <a:ext cx="6265862" cy="731838"/>
          </a:xfrm>
          <a:prstGeom prst="rect">
            <a:avLst/>
          </a:prstGeom>
          <a:noFill/>
          <a:ln w="9525">
            <a:noFill/>
            <a:miter lim="800000"/>
            <a:headEnd/>
            <a:tailEnd/>
          </a:ln>
        </p:spPr>
        <p:txBody>
          <a:bodyPr>
            <a:spAutoFit/>
          </a:bodyPr>
          <a:lstStyle/>
          <a:p>
            <a:pPr algn="ctr"/>
            <a:r>
              <a:rPr lang="es-CL" sz="2400" b="1">
                <a:solidFill>
                  <a:schemeClr val="bg1"/>
                </a:solidFill>
              </a:rPr>
              <a:t>	Resumen de la obra</a:t>
            </a:r>
          </a:p>
          <a:p>
            <a:pPr algn="ctr"/>
            <a:endParaRPr lang="es-ES" b="1"/>
          </a:p>
        </p:txBody>
      </p:sp>
      <p:sp>
        <p:nvSpPr>
          <p:cNvPr id="8197" name="Text Box 9"/>
          <p:cNvSpPr txBox="1">
            <a:spLocks noChangeArrowheads="1"/>
          </p:cNvSpPr>
          <p:nvPr/>
        </p:nvSpPr>
        <p:spPr bwMode="auto">
          <a:xfrm>
            <a:off x="250825" y="2276475"/>
            <a:ext cx="8713788" cy="1625600"/>
          </a:xfrm>
          <a:prstGeom prst="rect">
            <a:avLst/>
          </a:prstGeom>
          <a:noFill/>
          <a:ln w="9525">
            <a:noFill/>
            <a:miter lim="800000"/>
            <a:headEnd/>
            <a:tailEnd/>
          </a:ln>
        </p:spPr>
        <p:txBody>
          <a:bodyPr>
            <a:spAutoFit/>
          </a:bodyPr>
          <a:lstStyle/>
          <a:p>
            <a:pPr algn="ctr">
              <a:lnSpc>
                <a:spcPct val="140000"/>
              </a:lnSpc>
            </a:pPr>
            <a:r>
              <a:rPr lang="es-CL" sz="2400" dirty="0">
                <a:latin typeface="Garamond" pitchFamily="18" charset="0"/>
              </a:rPr>
              <a:t>Juanito es un niño que nada sabe hacer más que pasar todos los días sentado frente al computador jugando, hasta el punto que sus ojos quedan como dos huevos fritos.</a:t>
            </a:r>
            <a:r>
              <a:rPr lang="es-CL" sz="2400" b="1" dirty="0">
                <a:latin typeface="Garamond" pitchFamily="18" charset="0"/>
              </a:rPr>
              <a:t> </a:t>
            </a:r>
            <a:endParaRPr lang="es-ES" dirty="0"/>
          </a:p>
        </p:txBody>
      </p:sp>
      <p:pic>
        <p:nvPicPr>
          <p:cNvPr id="10" name="9 Imagen" descr="manucultura.cl-zancudo.jpg"/>
          <p:cNvPicPr>
            <a:picLocks noChangeAspect="1"/>
          </p:cNvPicPr>
          <p:nvPr/>
        </p:nvPicPr>
        <p:blipFill>
          <a:blip r:embed="rId2" cstate="print"/>
          <a:stretch>
            <a:fillRect/>
          </a:stretch>
        </p:blipFill>
        <p:spPr>
          <a:xfrm>
            <a:off x="2555776" y="476672"/>
            <a:ext cx="3744416" cy="1684987"/>
          </a:xfrm>
          <a:prstGeom prst="rect">
            <a:avLst/>
          </a:prstGeom>
        </p:spPr>
      </p:pic>
      <p:pic>
        <p:nvPicPr>
          <p:cNvPr id="8194" name="Picture 2" descr="Juanito y el Libro – Teatro Losotros"/>
          <p:cNvPicPr>
            <a:picLocks noChangeAspect="1" noChangeArrowheads="1"/>
          </p:cNvPicPr>
          <p:nvPr/>
        </p:nvPicPr>
        <p:blipFill>
          <a:blip r:embed="rId3" cstate="print"/>
          <a:srcRect/>
          <a:stretch>
            <a:fillRect/>
          </a:stretch>
        </p:blipFill>
        <p:spPr bwMode="auto">
          <a:xfrm>
            <a:off x="467544" y="4437112"/>
            <a:ext cx="3779912" cy="1994954"/>
          </a:xfrm>
          <a:prstGeom prst="rect">
            <a:avLst/>
          </a:prstGeom>
          <a:noFill/>
        </p:spPr>
      </p:pic>
      <p:pic>
        <p:nvPicPr>
          <p:cNvPr id="2" name="Picture 4" descr="Juanito y el Libro – Teatro Losotros"/>
          <p:cNvPicPr>
            <a:picLocks noChangeAspect="1" noChangeArrowheads="1"/>
          </p:cNvPicPr>
          <p:nvPr/>
        </p:nvPicPr>
        <p:blipFill>
          <a:blip r:embed="rId4" cstate="print"/>
          <a:srcRect/>
          <a:stretch>
            <a:fillRect/>
          </a:stretch>
        </p:blipFill>
        <p:spPr bwMode="auto">
          <a:xfrm>
            <a:off x="4788024" y="4437112"/>
            <a:ext cx="3816424" cy="201422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a:p>
        </p:txBody>
      </p:sp>
    </p:spTree>
  </p:cSld>
  <p:clrMapOvr>
    <a:masterClrMapping/>
  </p:clrMapOvr>
</p:sld>
</file>

<file path=ppt/theme/theme1.xml><?xml version="1.0" encoding="utf-8"?>
<a:theme xmlns:a="http://schemas.openxmlformats.org/drawingml/2006/main" name="Juanito y el Libro">
  <a:themeElements>
    <a:clrScheme name="PIT (PROYECTO DE INTERVENCION TEATRAL )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T (PROYECTO DE INTERVENCION TEATRAL )">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T (PROYECTO DE INTERVENCION TEATRAL )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IT (PROYECTO DE INTERVENCION TEATRAL )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IT (PROYECTO DE INTERVENCION TEATRAL )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IT (PROYECTO DE INTERVENCION TEATRAL )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IT (PROYECTO DE INTERVENCION TEATRAL )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IT (PROYECTO DE INTERVENCION TEATRAL )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IT (PROYECTO DE INTERVENCION TEATRAL )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IT (PROYECTO DE INTERVENCION TEATRAL )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IT (PROYECTO DE INTERVENCION TEATRAL )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IT (PROYECTO DE INTERVENCION TEATRAL )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IT (PROYECTO DE INTERVENCION TEATRAL )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IT (PROYECTO DE INTERVENCION TEATRAL )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Juanito y el Libro</Template>
  <TotalTime>9</TotalTime>
  <Words>421</Words>
  <Application>Microsoft Office PowerPoint</Application>
  <PresentationFormat>Presentación en pantalla (4:3)</PresentationFormat>
  <Paragraphs>40</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Juanito y el Libro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   Algunos apoyos a nuestra Gestión</vt:lpstr>
      <vt:lpstr>Diapositiva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HOME</dc:creator>
  <cp:lastModifiedBy>HOME</cp:lastModifiedBy>
  <cp:revision>3</cp:revision>
  <dcterms:created xsi:type="dcterms:W3CDTF">2015-06-13T16:30:28Z</dcterms:created>
  <dcterms:modified xsi:type="dcterms:W3CDTF">2015-06-13T17:02:31Z</dcterms:modified>
</cp:coreProperties>
</file>